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81" r:id="rId2"/>
    <p:sldId id="282" r:id="rId3"/>
    <p:sldId id="283" r:id="rId4"/>
    <p:sldId id="284" r:id="rId5"/>
    <p:sldId id="285" r:id="rId6"/>
    <p:sldId id="288" r:id="rId7"/>
    <p:sldId id="289" r:id="rId8"/>
    <p:sldId id="290" r:id="rId9"/>
    <p:sldId id="294" r:id="rId10"/>
    <p:sldId id="295" r:id="rId11"/>
    <p:sldId id="311" r:id="rId12"/>
    <p:sldId id="317" r:id="rId13"/>
    <p:sldId id="316" r:id="rId14"/>
    <p:sldId id="312" r:id="rId15"/>
    <p:sldId id="313" r:id="rId16"/>
    <p:sldId id="315" r:id="rId17"/>
    <p:sldId id="314" r:id="rId18"/>
    <p:sldId id="292" r:id="rId19"/>
    <p:sldId id="310" r:id="rId20"/>
    <p:sldId id="266" r:id="rId21"/>
    <p:sldId id="318" r:id="rId22"/>
    <p:sldId id="279" r:id="rId23"/>
    <p:sldId id="307" r:id="rId24"/>
    <p:sldId id="308" r:id="rId25"/>
    <p:sldId id="309" r:id="rId26"/>
    <p:sldId id="286" r:id="rId27"/>
    <p:sldId id="302" r:id="rId28"/>
    <p:sldId id="287" r:id="rId29"/>
    <p:sldId id="303" r:id="rId30"/>
    <p:sldId id="304" r:id="rId31"/>
    <p:sldId id="305" r:id="rId32"/>
    <p:sldId id="306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1800" y="-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423AD-823F-4C0C-924A-353ED7A261FA}" type="datetimeFigureOut">
              <a:rPr lang="en-US" smtClean="0"/>
              <a:pPr/>
              <a:t>5/10/2012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E0431-CE50-4832-8DBC-CD0EDADE30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6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521BB8-759D-4D35-8809-A000693DFFD9}" type="slidenum">
              <a:rPr 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latin typeface="Calibri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A653BD-F1EF-4757-AE1D-2730F9AA5E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7388"/>
            <a:ext cx="4565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069" tIns="46036" rIns="92069" bIns="4603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F64F97D-0208-4245-A697-FC45B43868C5}" type="datetimeFigureOut">
              <a:rPr lang="en-US" smtClean="0"/>
              <a:pPr/>
              <a:t>5/10/2012</a:t>
            </a:fld>
            <a:endParaRPr lang="en-U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5/10/2012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5/10/2012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5/10/2012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5/10/2012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5/10/2012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5/10/2012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5/10/2012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5/10/2012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5/10/2012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F64F97D-0208-4245-A697-FC45B43868C5}" type="datetimeFigureOut">
              <a:rPr lang="en-US" smtClean="0"/>
              <a:pPr/>
              <a:t>5/10/2012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F64F97D-0208-4245-A697-FC45B43868C5}" type="datetimeFigureOut">
              <a:rPr lang="en-US" smtClean="0"/>
              <a:pPr/>
              <a:t>5/10/2012</a:t>
            </a:fld>
            <a:endParaRPr lang="en-U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ue.okstate.edu/N_Fertilizers/Urea.htm" TargetMode="External"/><Relationship Id="rId2" Type="http://schemas.openxmlformats.org/officeDocument/2006/relationships/hyperlink" Target="http://www.nue.okstate.edu/Ammonia_Loss/ammonia%20paper_rev7.docx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echindustries.com/greenseeker-RT200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soiltesting.okstate.edu/SBNRC/SBNRC.php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Soil Fertility Research and Education Advisory Board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O State M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572000"/>
            <a:ext cx="1400175" cy="904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466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_iph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685800"/>
            <a:ext cx="2904800" cy="4267200"/>
          </a:xfrm>
          <a:prstGeom prst="rect">
            <a:avLst/>
          </a:prstGeom>
        </p:spPr>
      </p:pic>
      <p:pic>
        <p:nvPicPr>
          <p:cNvPr id="3" name="Picture 2" descr="sbnrc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81000"/>
            <a:ext cx="5794323" cy="60419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364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762000"/>
            <a:ext cx="7162800" cy="5562600"/>
          </a:xfrm>
        </p:spPr>
        <p:txBody>
          <a:bodyPr>
            <a:normAutofit fontScale="92500" lnSpcReduction="20000"/>
          </a:bodyPr>
          <a:lstStyle/>
          <a:p>
            <a:pPr marL="109728" indent="0">
              <a:buNone/>
            </a:pPr>
            <a:r>
              <a:rPr lang="en-US" sz="3800" b="1" dirty="0" smtClean="0"/>
              <a:t>Ammonia Loss Calculator  </a:t>
            </a:r>
            <a:r>
              <a:rPr lang="en-US" b="1" dirty="0" smtClean="0">
                <a:hlinkClick r:id="rId2"/>
              </a:rPr>
              <a:t/>
            </a:r>
            <a:br>
              <a:rPr lang="en-US" b="1" dirty="0" smtClean="0">
                <a:hlinkClick r:id="rId2"/>
              </a:rPr>
            </a:br>
            <a:endParaRPr lang="en-US" b="1" dirty="0" smtClean="0">
              <a:hlinkClick r:id="rId2"/>
            </a:endParaRPr>
          </a:p>
          <a:p>
            <a:r>
              <a:rPr lang="en-US" b="1" dirty="0" smtClean="0">
                <a:hlinkClick r:id="rId2"/>
              </a:rPr>
              <a:t>(</a:t>
            </a:r>
            <a:r>
              <a:rPr lang="en-US" b="1" dirty="0" smtClean="0">
                <a:hlinkClick r:id="rId2"/>
              </a:rPr>
              <a:t>Macnack </a:t>
            </a:r>
            <a:r>
              <a:rPr lang="en-US" b="1" dirty="0">
                <a:hlinkClick r:id="rId2"/>
              </a:rPr>
              <a:t>et al., </a:t>
            </a:r>
            <a:r>
              <a:rPr lang="en-US" b="1" dirty="0" smtClean="0">
                <a:hlinkClick r:id="rId2"/>
              </a:rPr>
              <a:t>2012)</a:t>
            </a:r>
            <a:r>
              <a:rPr lang="en-US" b="1" dirty="0" smtClean="0"/>
              <a:t> </a:t>
            </a:r>
            <a:r>
              <a:rPr lang="en-US" b="1" dirty="0"/>
              <a:t>Applied Model for Estimating Potential Ammonia Loss from Surface Applied </a:t>
            </a:r>
            <a:r>
              <a:rPr lang="en-US" b="1" dirty="0" smtClean="0"/>
              <a:t>Urea (wind speed, temp, pH)</a:t>
            </a:r>
            <a:endParaRPr lang="en-US" b="1" dirty="0" smtClean="0"/>
          </a:p>
          <a:p>
            <a:endParaRPr lang="en-US" b="1" dirty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nue.okstate.edu/N_Fertilizers/Urea.htm</a:t>
            </a:r>
            <a:endParaRPr lang="en-US" dirty="0" smtClean="0"/>
          </a:p>
          <a:p>
            <a:endParaRPr lang="en-US" dirty="0"/>
          </a:p>
          <a:p>
            <a:pPr marL="109728" indent="0">
              <a:buNone/>
            </a:pPr>
            <a:r>
              <a:rPr lang="en-US" sz="3900" dirty="0" smtClean="0"/>
              <a:t>Protein </a:t>
            </a:r>
            <a:r>
              <a:rPr lang="en-US" sz="3900" dirty="0" smtClean="0"/>
              <a:t>Predictor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chemeClr val="accent1"/>
                </a:solidFill>
              </a:rPr>
              <a:t>(Macnack et al., 2012</a:t>
            </a:r>
            <a:r>
              <a:rPr lang="en-US" dirty="0" smtClean="0">
                <a:solidFill>
                  <a:schemeClr val="accent1"/>
                </a:solidFill>
              </a:rPr>
              <a:t>) </a:t>
            </a:r>
            <a:r>
              <a:rPr lang="en-US" dirty="0" smtClean="0"/>
              <a:t>In Season Prediction of NUE and Grain Protein in Winter Wheat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846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optimiz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685800"/>
            <a:ext cx="8458200" cy="5436917"/>
          </a:xfr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133600" y="609600"/>
            <a:ext cx="5105400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Winter Wheat Protein Optimizer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203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9600"/>
            <a:ext cx="6858000" cy="543464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835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914400"/>
            <a:ext cx="710441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338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96" y="1143000"/>
            <a:ext cx="6984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539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1295400"/>
            <a:ext cx="675481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381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Foliar N Trials</a:t>
            </a:r>
          </a:p>
          <a:p>
            <a:pPr lvl="1"/>
            <a:r>
              <a:rPr lang="en-US" dirty="0" smtClean="0"/>
              <a:t>UAN, 9-18 </a:t>
            </a:r>
            <a:r>
              <a:rPr lang="en-US" dirty="0" err="1" smtClean="0"/>
              <a:t>lbs</a:t>
            </a:r>
            <a:r>
              <a:rPr lang="en-US" dirty="0"/>
              <a:t> </a:t>
            </a:r>
            <a:r>
              <a:rPr lang="en-US" dirty="0" smtClean="0"/>
              <a:t>N/ac</a:t>
            </a:r>
          </a:p>
          <a:p>
            <a:pPr lvl="1"/>
            <a:r>
              <a:rPr lang="en-US" dirty="0" smtClean="0"/>
              <a:t>N-Sure (urea-</a:t>
            </a:r>
            <a:r>
              <a:rPr lang="en-US" dirty="0" err="1" smtClean="0"/>
              <a:t>triazone</a:t>
            </a:r>
            <a:r>
              <a:rPr lang="en-US" dirty="0" smtClean="0"/>
              <a:t>, slow release)</a:t>
            </a:r>
          </a:p>
          <a:p>
            <a:pPr lvl="1"/>
            <a:r>
              <a:rPr lang="en-US" dirty="0" smtClean="0"/>
              <a:t>S (CaSO4), 5 </a:t>
            </a:r>
            <a:r>
              <a:rPr lang="en-US" dirty="0" err="1" smtClean="0"/>
              <a:t>lbs</a:t>
            </a:r>
            <a:r>
              <a:rPr lang="en-US" dirty="0" smtClean="0"/>
              <a:t>/ac</a:t>
            </a:r>
          </a:p>
          <a:p>
            <a:pPr lvl="1"/>
            <a:r>
              <a:rPr lang="en-US" dirty="0" smtClean="0"/>
              <a:t>Droplet size (fine/medium/coarse) w/</a:t>
            </a:r>
            <a:r>
              <a:rPr lang="en-US" dirty="0" err="1" smtClean="0"/>
              <a:t>wo</a:t>
            </a:r>
            <a:r>
              <a:rPr lang="en-US" dirty="0" smtClean="0"/>
              <a:t> adjuvant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53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505200"/>
            <a:ext cx="3829050" cy="26003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3993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478155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81600" y="533400"/>
            <a:ext cx="381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Seed Placement and Leaf Orientation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22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8763000" cy="657200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1600200"/>
            <a:ext cx="6595977" cy="4946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69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5"/>
          <p:cNvSpPr>
            <a:spLocks/>
          </p:cNvSpPr>
          <p:nvPr/>
        </p:nvSpPr>
        <p:spPr bwMode="auto">
          <a:xfrm>
            <a:off x="5434013" y="1854200"/>
            <a:ext cx="890587" cy="469900"/>
          </a:xfrm>
          <a:custGeom>
            <a:avLst/>
            <a:gdLst>
              <a:gd name="T0" fmla="*/ 36 w 472"/>
              <a:gd name="T1" fmla="*/ 130 h 242"/>
              <a:gd name="T2" fmla="*/ 168 w 472"/>
              <a:gd name="T3" fmla="*/ 157 h 242"/>
              <a:gd name="T4" fmla="*/ 193 w 472"/>
              <a:gd name="T5" fmla="*/ 177 h 242"/>
              <a:gd name="T6" fmla="*/ 236 w 472"/>
              <a:gd name="T7" fmla="*/ 191 h 242"/>
              <a:gd name="T8" fmla="*/ 246 w 472"/>
              <a:gd name="T9" fmla="*/ 173 h 242"/>
              <a:gd name="T10" fmla="*/ 255 w 472"/>
              <a:gd name="T11" fmla="*/ 152 h 242"/>
              <a:gd name="T12" fmla="*/ 255 w 472"/>
              <a:gd name="T13" fmla="*/ 160 h 242"/>
              <a:gd name="T14" fmla="*/ 263 w 472"/>
              <a:gd name="T15" fmla="*/ 171 h 242"/>
              <a:gd name="T16" fmla="*/ 277 w 472"/>
              <a:gd name="T17" fmla="*/ 157 h 242"/>
              <a:gd name="T18" fmla="*/ 284 w 472"/>
              <a:gd name="T19" fmla="*/ 153 h 242"/>
              <a:gd name="T20" fmla="*/ 281 w 472"/>
              <a:gd name="T21" fmla="*/ 180 h 242"/>
              <a:gd name="T22" fmla="*/ 299 w 472"/>
              <a:gd name="T23" fmla="*/ 160 h 242"/>
              <a:gd name="T24" fmla="*/ 331 w 472"/>
              <a:gd name="T25" fmla="*/ 140 h 242"/>
              <a:gd name="T26" fmla="*/ 366 w 472"/>
              <a:gd name="T27" fmla="*/ 123 h 242"/>
              <a:gd name="T28" fmla="*/ 415 w 472"/>
              <a:gd name="T29" fmla="*/ 143 h 242"/>
              <a:gd name="T30" fmla="*/ 427 w 472"/>
              <a:gd name="T31" fmla="*/ 124 h 242"/>
              <a:gd name="T32" fmla="*/ 471 w 472"/>
              <a:gd name="T33" fmla="*/ 120 h 242"/>
              <a:gd name="T34" fmla="*/ 441 w 472"/>
              <a:gd name="T35" fmla="*/ 79 h 242"/>
              <a:gd name="T36" fmla="*/ 412 w 472"/>
              <a:gd name="T37" fmla="*/ 79 h 242"/>
              <a:gd name="T38" fmla="*/ 392 w 472"/>
              <a:gd name="T39" fmla="*/ 80 h 242"/>
              <a:gd name="T40" fmla="*/ 385 w 472"/>
              <a:gd name="T41" fmla="*/ 66 h 242"/>
              <a:gd name="T42" fmla="*/ 369 w 472"/>
              <a:gd name="T43" fmla="*/ 55 h 242"/>
              <a:gd name="T44" fmla="*/ 302 w 472"/>
              <a:gd name="T45" fmla="*/ 71 h 242"/>
              <a:gd name="T46" fmla="*/ 266 w 472"/>
              <a:gd name="T47" fmla="*/ 93 h 242"/>
              <a:gd name="T48" fmla="*/ 244 w 472"/>
              <a:gd name="T49" fmla="*/ 90 h 242"/>
              <a:gd name="T50" fmla="*/ 219 w 472"/>
              <a:gd name="T51" fmla="*/ 96 h 242"/>
              <a:gd name="T52" fmla="*/ 167 w 472"/>
              <a:gd name="T53" fmla="*/ 58 h 242"/>
              <a:gd name="T54" fmla="*/ 152 w 472"/>
              <a:gd name="T55" fmla="*/ 67 h 242"/>
              <a:gd name="T56" fmla="*/ 147 w 472"/>
              <a:gd name="T57" fmla="*/ 64 h 242"/>
              <a:gd name="T58" fmla="*/ 141 w 472"/>
              <a:gd name="T59" fmla="*/ 56 h 242"/>
              <a:gd name="T60" fmla="*/ 170 w 472"/>
              <a:gd name="T61" fmla="*/ 8 h 242"/>
              <a:gd name="T62" fmla="*/ 185 w 472"/>
              <a:gd name="T63" fmla="*/ 0 h 242"/>
              <a:gd name="T64" fmla="*/ 140 w 472"/>
              <a:gd name="T65" fmla="*/ 11 h 242"/>
              <a:gd name="T66" fmla="*/ 112 w 472"/>
              <a:gd name="T67" fmla="*/ 36 h 242"/>
              <a:gd name="T68" fmla="*/ 89 w 472"/>
              <a:gd name="T69" fmla="*/ 56 h 242"/>
              <a:gd name="T70" fmla="*/ 72 w 472"/>
              <a:gd name="T71" fmla="*/ 69 h 242"/>
              <a:gd name="T72" fmla="*/ 37 w 472"/>
              <a:gd name="T73" fmla="*/ 80 h 242"/>
              <a:gd name="T74" fmla="*/ 0 w 472"/>
              <a:gd name="T75" fmla="*/ 104 h 24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72"/>
              <a:gd name="T115" fmla="*/ 0 h 242"/>
              <a:gd name="T116" fmla="*/ 472 w 472"/>
              <a:gd name="T117" fmla="*/ 242 h 24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72" h="242">
                <a:moveTo>
                  <a:pt x="0" y="104"/>
                </a:moveTo>
                <a:lnTo>
                  <a:pt x="36" y="130"/>
                </a:lnTo>
                <a:lnTo>
                  <a:pt x="129" y="152"/>
                </a:lnTo>
                <a:lnTo>
                  <a:pt x="168" y="157"/>
                </a:lnTo>
                <a:lnTo>
                  <a:pt x="175" y="172"/>
                </a:lnTo>
                <a:lnTo>
                  <a:pt x="193" y="177"/>
                </a:lnTo>
                <a:lnTo>
                  <a:pt x="214" y="241"/>
                </a:lnTo>
                <a:lnTo>
                  <a:pt x="236" y="191"/>
                </a:lnTo>
                <a:lnTo>
                  <a:pt x="240" y="180"/>
                </a:lnTo>
                <a:lnTo>
                  <a:pt x="246" y="173"/>
                </a:lnTo>
                <a:lnTo>
                  <a:pt x="246" y="166"/>
                </a:lnTo>
                <a:lnTo>
                  <a:pt x="255" y="152"/>
                </a:lnTo>
                <a:lnTo>
                  <a:pt x="256" y="153"/>
                </a:lnTo>
                <a:lnTo>
                  <a:pt x="255" y="160"/>
                </a:lnTo>
                <a:lnTo>
                  <a:pt x="255" y="174"/>
                </a:lnTo>
                <a:lnTo>
                  <a:pt x="263" y="171"/>
                </a:lnTo>
                <a:lnTo>
                  <a:pt x="268" y="156"/>
                </a:lnTo>
                <a:lnTo>
                  <a:pt x="277" y="157"/>
                </a:lnTo>
                <a:lnTo>
                  <a:pt x="282" y="150"/>
                </a:lnTo>
                <a:lnTo>
                  <a:pt x="284" y="153"/>
                </a:lnTo>
                <a:lnTo>
                  <a:pt x="274" y="177"/>
                </a:lnTo>
                <a:lnTo>
                  <a:pt x="281" y="180"/>
                </a:lnTo>
                <a:lnTo>
                  <a:pt x="288" y="166"/>
                </a:lnTo>
                <a:lnTo>
                  <a:pt x="299" y="160"/>
                </a:lnTo>
                <a:lnTo>
                  <a:pt x="305" y="144"/>
                </a:lnTo>
                <a:lnTo>
                  <a:pt x="331" y="140"/>
                </a:lnTo>
                <a:lnTo>
                  <a:pt x="343" y="138"/>
                </a:lnTo>
                <a:lnTo>
                  <a:pt x="366" y="123"/>
                </a:lnTo>
                <a:lnTo>
                  <a:pt x="395" y="128"/>
                </a:lnTo>
                <a:lnTo>
                  <a:pt x="415" y="143"/>
                </a:lnTo>
                <a:lnTo>
                  <a:pt x="417" y="125"/>
                </a:lnTo>
                <a:lnTo>
                  <a:pt x="427" y="124"/>
                </a:lnTo>
                <a:lnTo>
                  <a:pt x="451" y="125"/>
                </a:lnTo>
                <a:lnTo>
                  <a:pt x="471" y="120"/>
                </a:lnTo>
                <a:lnTo>
                  <a:pt x="445" y="105"/>
                </a:lnTo>
                <a:lnTo>
                  <a:pt x="441" y="79"/>
                </a:lnTo>
                <a:lnTo>
                  <a:pt x="420" y="84"/>
                </a:lnTo>
                <a:lnTo>
                  <a:pt x="412" y="79"/>
                </a:lnTo>
                <a:lnTo>
                  <a:pt x="404" y="84"/>
                </a:lnTo>
                <a:lnTo>
                  <a:pt x="392" y="80"/>
                </a:lnTo>
                <a:lnTo>
                  <a:pt x="386" y="80"/>
                </a:lnTo>
                <a:lnTo>
                  <a:pt x="385" y="66"/>
                </a:lnTo>
                <a:lnTo>
                  <a:pt x="388" y="50"/>
                </a:lnTo>
                <a:lnTo>
                  <a:pt x="369" y="55"/>
                </a:lnTo>
                <a:lnTo>
                  <a:pt x="349" y="65"/>
                </a:lnTo>
                <a:lnTo>
                  <a:pt x="302" y="71"/>
                </a:lnTo>
                <a:lnTo>
                  <a:pt x="272" y="99"/>
                </a:lnTo>
                <a:lnTo>
                  <a:pt x="266" y="93"/>
                </a:lnTo>
                <a:lnTo>
                  <a:pt x="256" y="98"/>
                </a:lnTo>
                <a:lnTo>
                  <a:pt x="244" y="90"/>
                </a:lnTo>
                <a:lnTo>
                  <a:pt x="236" y="92"/>
                </a:lnTo>
                <a:lnTo>
                  <a:pt x="219" y="96"/>
                </a:lnTo>
                <a:lnTo>
                  <a:pt x="196" y="63"/>
                </a:lnTo>
                <a:lnTo>
                  <a:pt x="167" y="58"/>
                </a:lnTo>
                <a:lnTo>
                  <a:pt x="158" y="59"/>
                </a:lnTo>
                <a:lnTo>
                  <a:pt x="152" y="67"/>
                </a:lnTo>
                <a:lnTo>
                  <a:pt x="157" y="52"/>
                </a:lnTo>
                <a:lnTo>
                  <a:pt x="147" y="64"/>
                </a:lnTo>
                <a:lnTo>
                  <a:pt x="140" y="74"/>
                </a:lnTo>
                <a:lnTo>
                  <a:pt x="141" y="56"/>
                </a:lnTo>
                <a:lnTo>
                  <a:pt x="152" y="28"/>
                </a:lnTo>
                <a:lnTo>
                  <a:pt x="170" y="8"/>
                </a:lnTo>
                <a:lnTo>
                  <a:pt x="187" y="4"/>
                </a:lnTo>
                <a:lnTo>
                  <a:pt x="185" y="0"/>
                </a:lnTo>
                <a:lnTo>
                  <a:pt x="156" y="2"/>
                </a:lnTo>
                <a:lnTo>
                  <a:pt x="140" y="11"/>
                </a:lnTo>
                <a:lnTo>
                  <a:pt x="134" y="20"/>
                </a:lnTo>
                <a:lnTo>
                  <a:pt x="112" y="36"/>
                </a:lnTo>
                <a:lnTo>
                  <a:pt x="102" y="51"/>
                </a:lnTo>
                <a:lnTo>
                  <a:pt x="89" y="56"/>
                </a:lnTo>
                <a:lnTo>
                  <a:pt x="83" y="65"/>
                </a:lnTo>
                <a:lnTo>
                  <a:pt x="72" y="69"/>
                </a:lnTo>
                <a:lnTo>
                  <a:pt x="44" y="74"/>
                </a:lnTo>
                <a:lnTo>
                  <a:pt x="37" y="80"/>
                </a:lnTo>
                <a:lnTo>
                  <a:pt x="26" y="93"/>
                </a:lnTo>
                <a:lnTo>
                  <a:pt x="0" y="10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5319713" y="2832100"/>
            <a:ext cx="608012" cy="1125538"/>
          </a:xfrm>
          <a:custGeom>
            <a:avLst/>
            <a:gdLst/>
            <a:ahLst/>
            <a:cxnLst>
              <a:cxn ang="0">
                <a:pos x="0" y="255"/>
              </a:cxn>
              <a:cxn ang="0">
                <a:pos x="7" y="237"/>
              </a:cxn>
              <a:cxn ang="0">
                <a:pos x="27" y="203"/>
              </a:cxn>
              <a:cxn ang="0">
                <a:pos x="39" y="164"/>
              </a:cxn>
              <a:cxn ang="0">
                <a:pos x="28" y="136"/>
              </a:cxn>
              <a:cxn ang="0">
                <a:pos x="82" y="94"/>
              </a:cxn>
              <a:cxn ang="0">
                <a:pos x="95" y="72"/>
              </a:cxn>
              <a:cxn ang="0">
                <a:pos x="95" y="61"/>
              </a:cxn>
              <a:cxn ang="0">
                <a:pos x="55" y="15"/>
              </a:cxn>
              <a:cxn ang="0">
                <a:pos x="271" y="0"/>
              </a:cxn>
              <a:cxn ang="0">
                <a:pos x="276" y="37"/>
              </a:cxn>
              <a:cxn ang="0">
                <a:pos x="298" y="78"/>
              </a:cxn>
              <a:cxn ang="0">
                <a:pos x="317" y="299"/>
              </a:cxn>
              <a:cxn ang="0">
                <a:pos x="312" y="343"/>
              </a:cxn>
              <a:cxn ang="0">
                <a:pos x="322" y="371"/>
              </a:cxn>
              <a:cxn ang="0">
                <a:pos x="311" y="420"/>
              </a:cxn>
              <a:cxn ang="0">
                <a:pos x="294" y="442"/>
              </a:cxn>
              <a:cxn ang="0">
                <a:pos x="285" y="477"/>
              </a:cxn>
              <a:cxn ang="0">
                <a:pos x="293" y="489"/>
              </a:cxn>
              <a:cxn ang="0">
                <a:pos x="286" y="511"/>
              </a:cxn>
              <a:cxn ang="0">
                <a:pos x="290" y="519"/>
              </a:cxn>
              <a:cxn ang="0">
                <a:pos x="264" y="529"/>
              </a:cxn>
              <a:cxn ang="0">
                <a:pos x="259" y="566"/>
              </a:cxn>
              <a:cxn ang="0">
                <a:pos x="222" y="551"/>
              </a:cxn>
              <a:cxn ang="0">
                <a:pos x="202" y="571"/>
              </a:cxn>
              <a:cxn ang="0">
                <a:pos x="203" y="578"/>
              </a:cxn>
              <a:cxn ang="0">
                <a:pos x="192" y="578"/>
              </a:cxn>
              <a:cxn ang="0">
                <a:pos x="179" y="552"/>
              </a:cxn>
              <a:cxn ang="0">
                <a:pos x="173" y="519"/>
              </a:cxn>
              <a:cxn ang="0">
                <a:pos x="158" y="496"/>
              </a:cxn>
              <a:cxn ang="0">
                <a:pos x="137" y="489"/>
              </a:cxn>
              <a:cxn ang="0">
                <a:pos x="110" y="467"/>
              </a:cxn>
              <a:cxn ang="0">
                <a:pos x="101" y="437"/>
              </a:cxn>
              <a:cxn ang="0">
                <a:pos x="117" y="393"/>
              </a:cxn>
              <a:cxn ang="0">
                <a:pos x="102" y="385"/>
              </a:cxn>
              <a:cxn ang="0">
                <a:pos x="71" y="385"/>
              </a:cxn>
              <a:cxn ang="0">
                <a:pos x="66" y="356"/>
              </a:cxn>
              <a:cxn ang="0">
                <a:pos x="13" y="302"/>
              </a:cxn>
              <a:cxn ang="0">
                <a:pos x="0" y="255"/>
              </a:cxn>
            </a:cxnLst>
            <a:rect l="0" t="0" r="r" b="b"/>
            <a:pathLst>
              <a:path w="323" h="579">
                <a:moveTo>
                  <a:pt x="0" y="255"/>
                </a:moveTo>
                <a:lnTo>
                  <a:pt x="7" y="237"/>
                </a:lnTo>
                <a:lnTo>
                  <a:pt x="27" y="203"/>
                </a:lnTo>
                <a:lnTo>
                  <a:pt x="39" y="164"/>
                </a:lnTo>
                <a:lnTo>
                  <a:pt x="28" y="136"/>
                </a:lnTo>
                <a:lnTo>
                  <a:pt x="82" y="94"/>
                </a:lnTo>
                <a:lnTo>
                  <a:pt x="95" y="72"/>
                </a:lnTo>
                <a:lnTo>
                  <a:pt x="95" y="61"/>
                </a:lnTo>
                <a:lnTo>
                  <a:pt x="55" y="15"/>
                </a:lnTo>
                <a:lnTo>
                  <a:pt x="271" y="0"/>
                </a:lnTo>
                <a:lnTo>
                  <a:pt x="276" y="37"/>
                </a:lnTo>
                <a:lnTo>
                  <a:pt x="298" y="78"/>
                </a:lnTo>
                <a:lnTo>
                  <a:pt x="317" y="299"/>
                </a:lnTo>
                <a:lnTo>
                  <a:pt x="312" y="343"/>
                </a:lnTo>
                <a:lnTo>
                  <a:pt x="322" y="371"/>
                </a:lnTo>
                <a:lnTo>
                  <a:pt x="311" y="420"/>
                </a:lnTo>
                <a:lnTo>
                  <a:pt x="294" y="442"/>
                </a:lnTo>
                <a:lnTo>
                  <a:pt x="285" y="477"/>
                </a:lnTo>
                <a:lnTo>
                  <a:pt x="293" y="489"/>
                </a:lnTo>
                <a:lnTo>
                  <a:pt x="286" y="511"/>
                </a:lnTo>
                <a:lnTo>
                  <a:pt x="290" y="519"/>
                </a:lnTo>
                <a:lnTo>
                  <a:pt x="264" y="529"/>
                </a:lnTo>
                <a:lnTo>
                  <a:pt x="259" y="566"/>
                </a:lnTo>
                <a:lnTo>
                  <a:pt x="222" y="551"/>
                </a:lnTo>
                <a:lnTo>
                  <a:pt x="202" y="571"/>
                </a:lnTo>
                <a:lnTo>
                  <a:pt x="203" y="578"/>
                </a:lnTo>
                <a:lnTo>
                  <a:pt x="192" y="578"/>
                </a:lnTo>
                <a:lnTo>
                  <a:pt x="179" y="552"/>
                </a:lnTo>
                <a:lnTo>
                  <a:pt x="173" y="519"/>
                </a:lnTo>
                <a:lnTo>
                  <a:pt x="158" y="496"/>
                </a:lnTo>
                <a:lnTo>
                  <a:pt x="137" y="489"/>
                </a:lnTo>
                <a:lnTo>
                  <a:pt x="110" y="467"/>
                </a:lnTo>
                <a:lnTo>
                  <a:pt x="101" y="437"/>
                </a:lnTo>
                <a:lnTo>
                  <a:pt x="117" y="393"/>
                </a:lnTo>
                <a:lnTo>
                  <a:pt x="102" y="385"/>
                </a:lnTo>
                <a:lnTo>
                  <a:pt x="71" y="385"/>
                </a:lnTo>
                <a:lnTo>
                  <a:pt x="66" y="356"/>
                </a:lnTo>
                <a:lnTo>
                  <a:pt x="13" y="302"/>
                </a:lnTo>
                <a:lnTo>
                  <a:pt x="0" y="255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4575175" y="2667000"/>
            <a:ext cx="925513" cy="627063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30"/>
              </a:cxn>
              <a:cxn ang="0">
                <a:pos x="9" y="48"/>
              </a:cxn>
              <a:cxn ang="0">
                <a:pos x="5" y="68"/>
              </a:cxn>
              <a:cxn ang="0">
                <a:pos x="9" y="112"/>
              </a:cxn>
              <a:cxn ang="0">
                <a:pos x="32" y="176"/>
              </a:cxn>
              <a:cxn ang="0">
                <a:pos x="33" y="196"/>
              </a:cxn>
              <a:cxn ang="0">
                <a:pos x="48" y="225"/>
              </a:cxn>
              <a:cxn ang="0">
                <a:pos x="55" y="275"/>
              </a:cxn>
              <a:cxn ang="0">
                <a:pos x="52" y="290"/>
              </a:cxn>
              <a:cxn ang="0">
                <a:pos x="61" y="306"/>
              </a:cxn>
              <a:cxn ang="0">
                <a:pos x="376" y="299"/>
              </a:cxn>
              <a:cxn ang="0">
                <a:pos x="402" y="322"/>
              </a:cxn>
              <a:cxn ang="0">
                <a:pos x="422" y="288"/>
              </a:cxn>
              <a:cxn ang="0">
                <a:pos x="434" y="249"/>
              </a:cxn>
              <a:cxn ang="0">
                <a:pos x="423" y="221"/>
              </a:cxn>
              <a:cxn ang="0">
                <a:pos x="477" y="179"/>
              </a:cxn>
              <a:cxn ang="0">
                <a:pos x="490" y="157"/>
              </a:cxn>
              <a:cxn ang="0">
                <a:pos x="490" y="146"/>
              </a:cxn>
              <a:cxn ang="0">
                <a:pos x="450" y="100"/>
              </a:cxn>
              <a:cxn ang="0">
                <a:pos x="409" y="51"/>
              </a:cxn>
              <a:cxn ang="0">
                <a:pos x="402" y="0"/>
              </a:cxn>
              <a:cxn ang="0">
                <a:pos x="10" y="6"/>
              </a:cxn>
              <a:cxn ang="0">
                <a:pos x="0" y="5"/>
              </a:cxn>
            </a:cxnLst>
            <a:rect l="0" t="0" r="r" b="b"/>
            <a:pathLst>
              <a:path w="491" h="323">
                <a:moveTo>
                  <a:pt x="0" y="5"/>
                </a:moveTo>
                <a:lnTo>
                  <a:pt x="1" y="30"/>
                </a:lnTo>
                <a:lnTo>
                  <a:pt x="9" y="48"/>
                </a:lnTo>
                <a:lnTo>
                  <a:pt x="5" y="68"/>
                </a:lnTo>
                <a:lnTo>
                  <a:pt x="9" y="112"/>
                </a:lnTo>
                <a:lnTo>
                  <a:pt x="32" y="176"/>
                </a:lnTo>
                <a:lnTo>
                  <a:pt x="33" y="196"/>
                </a:lnTo>
                <a:lnTo>
                  <a:pt x="48" y="225"/>
                </a:lnTo>
                <a:lnTo>
                  <a:pt x="55" y="275"/>
                </a:lnTo>
                <a:lnTo>
                  <a:pt x="52" y="290"/>
                </a:lnTo>
                <a:lnTo>
                  <a:pt x="61" y="306"/>
                </a:lnTo>
                <a:lnTo>
                  <a:pt x="376" y="299"/>
                </a:lnTo>
                <a:lnTo>
                  <a:pt x="402" y="322"/>
                </a:lnTo>
                <a:lnTo>
                  <a:pt x="422" y="288"/>
                </a:lnTo>
                <a:lnTo>
                  <a:pt x="434" y="249"/>
                </a:lnTo>
                <a:lnTo>
                  <a:pt x="423" y="221"/>
                </a:lnTo>
                <a:lnTo>
                  <a:pt x="477" y="179"/>
                </a:lnTo>
                <a:lnTo>
                  <a:pt x="490" y="157"/>
                </a:lnTo>
                <a:lnTo>
                  <a:pt x="490" y="146"/>
                </a:lnTo>
                <a:lnTo>
                  <a:pt x="450" y="100"/>
                </a:lnTo>
                <a:lnTo>
                  <a:pt x="409" y="51"/>
                </a:lnTo>
                <a:lnTo>
                  <a:pt x="402" y="0"/>
                </a:lnTo>
                <a:lnTo>
                  <a:pt x="10" y="6"/>
                </a:lnTo>
                <a:lnTo>
                  <a:pt x="0" y="5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13" name="Freeform 8"/>
          <p:cNvSpPr>
            <a:spLocks/>
          </p:cNvSpPr>
          <p:nvPr/>
        </p:nvSpPr>
        <p:spPr bwMode="auto">
          <a:xfrm>
            <a:off x="3711575" y="3349625"/>
            <a:ext cx="1155700" cy="636588"/>
          </a:xfrm>
          <a:custGeom>
            <a:avLst/>
            <a:gdLst>
              <a:gd name="T0" fmla="*/ 0 w 613"/>
              <a:gd name="T1" fmla="*/ 311 h 328"/>
              <a:gd name="T2" fmla="*/ 22 w 613"/>
              <a:gd name="T3" fmla="*/ 0 h 328"/>
              <a:gd name="T4" fmla="*/ 249 w 613"/>
              <a:gd name="T5" fmla="*/ 11 h 328"/>
              <a:gd name="T6" fmla="*/ 552 w 613"/>
              <a:gd name="T7" fmla="*/ 16 h 328"/>
              <a:gd name="T8" fmla="*/ 568 w 613"/>
              <a:gd name="T9" fmla="*/ 30 h 328"/>
              <a:gd name="T10" fmla="*/ 578 w 613"/>
              <a:gd name="T11" fmla="*/ 27 h 328"/>
              <a:gd name="T12" fmla="*/ 586 w 613"/>
              <a:gd name="T13" fmla="*/ 35 h 328"/>
              <a:gd name="T14" fmla="*/ 587 w 613"/>
              <a:gd name="T15" fmla="*/ 43 h 328"/>
              <a:gd name="T16" fmla="*/ 579 w 613"/>
              <a:gd name="T17" fmla="*/ 43 h 328"/>
              <a:gd name="T18" fmla="*/ 570 w 613"/>
              <a:gd name="T19" fmla="*/ 65 h 328"/>
              <a:gd name="T20" fmla="*/ 593 w 613"/>
              <a:gd name="T21" fmla="*/ 99 h 328"/>
              <a:gd name="T22" fmla="*/ 612 w 613"/>
              <a:gd name="T23" fmla="*/ 105 h 328"/>
              <a:gd name="T24" fmla="*/ 610 w 613"/>
              <a:gd name="T25" fmla="*/ 325 h 328"/>
              <a:gd name="T26" fmla="*/ 349 w 613"/>
              <a:gd name="T27" fmla="*/ 327 h 328"/>
              <a:gd name="T28" fmla="*/ 0 w 613"/>
              <a:gd name="T29" fmla="*/ 311 h 3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13"/>
              <a:gd name="T46" fmla="*/ 0 h 328"/>
              <a:gd name="T47" fmla="*/ 613 w 613"/>
              <a:gd name="T48" fmla="*/ 328 h 32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13" h="328">
                <a:moveTo>
                  <a:pt x="0" y="311"/>
                </a:moveTo>
                <a:lnTo>
                  <a:pt x="22" y="0"/>
                </a:lnTo>
                <a:lnTo>
                  <a:pt x="249" y="11"/>
                </a:lnTo>
                <a:lnTo>
                  <a:pt x="552" y="16"/>
                </a:lnTo>
                <a:lnTo>
                  <a:pt x="568" y="30"/>
                </a:lnTo>
                <a:lnTo>
                  <a:pt x="578" y="27"/>
                </a:lnTo>
                <a:lnTo>
                  <a:pt x="586" y="35"/>
                </a:lnTo>
                <a:lnTo>
                  <a:pt x="587" y="43"/>
                </a:lnTo>
                <a:lnTo>
                  <a:pt x="579" y="43"/>
                </a:lnTo>
                <a:lnTo>
                  <a:pt x="570" y="65"/>
                </a:lnTo>
                <a:lnTo>
                  <a:pt x="593" y="99"/>
                </a:lnTo>
                <a:lnTo>
                  <a:pt x="612" y="105"/>
                </a:lnTo>
                <a:lnTo>
                  <a:pt x="610" y="325"/>
                </a:lnTo>
                <a:lnTo>
                  <a:pt x="349" y="327"/>
                </a:lnTo>
                <a:lnTo>
                  <a:pt x="0" y="311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5" name="Freeform 9"/>
          <p:cNvSpPr>
            <a:spLocks/>
          </p:cNvSpPr>
          <p:nvPr/>
        </p:nvSpPr>
        <p:spPr bwMode="auto">
          <a:xfrm>
            <a:off x="4503738" y="1506538"/>
            <a:ext cx="1020762" cy="117316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4" y="122"/>
              </a:cxn>
              <a:cxn ang="0">
                <a:pos x="24" y="191"/>
              </a:cxn>
              <a:cxn ang="0">
                <a:pos x="27" y="280"/>
              </a:cxn>
              <a:cxn ang="0">
                <a:pos x="43" y="352"/>
              </a:cxn>
              <a:cxn ang="0">
                <a:pos x="23" y="388"/>
              </a:cxn>
              <a:cxn ang="0">
                <a:pos x="49" y="416"/>
              </a:cxn>
              <a:cxn ang="0">
                <a:pos x="48" y="603"/>
              </a:cxn>
              <a:cxn ang="0">
                <a:pos x="440" y="597"/>
              </a:cxn>
              <a:cxn ang="0">
                <a:pos x="432" y="559"/>
              </a:cxn>
              <a:cxn ang="0">
                <a:pos x="421" y="547"/>
              </a:cxn>
              <a:cxn ang="0">
                <a:pos x="391" y="526"/>
              </a:cxn>
              <a:cxn ang="0">
                <a:pos x="370" y="502"/>
              </a:cxn>
              <a:cxn ang="0">
                <a:pos x="318" y="470"/>
              </a:cxn>
              <a:cxn ang="0">
                <a:pos x="319" y="416"/>
              </a:cxn>
              <a:cxn ang="0">
                <a:pos x="308" y="380"/>
              </a:cxn>
              <a:cxn ang="0">
                <a:pos x="350" y="327"/>
              </a:cxn>
              <a:cxn ang="0">
                <a:pos x="346" y="274"/>
              </a:cxn>
              <a:cxn ang="0">
                <a:pos x="357" y="264"/>
              </a:cxn>
              <a:cxn ang="0">
                <a:pos x="409" y="222"/>
              </a:cxn>
              <a:cxn ang="0">
                <a:pos x="438" y="190"/>
              </a:cxn>
              <a:cxn ang="0">
                <a:pos x="471" y="162"/>
              </a:cxn>
              <a:cxn ang="0">
                <a:pos x="541" y="127"/>
              </a:cxn>
              <a:cxn ang="0">
                <a:pos x="514" y="128"/>
              </a:cxn>
              <a:cxn ang="0">
                <a:pos x="491" y="118"/>
              </a:cxn>
              <a:cxn ang="0">
                <a:pos x="453" y="121"/>
              </a:cxn>
              <a:cxn ang="0">
                <a:pos x="444" y="107"/>
              </a:cxn>
              <a:cxn ang="0">
                <a:pos x="432" y="113"/>
              </a:cxn>
              <a:cxn ang="0">
                <a:pos x="404" y="128"/>
              </a:cxn>
              <a:cxn ang="0">
                <a:pos x="387" y="123"/>
              </a:cxn>
              <a:cxn ang="0">
                <a:pos x="379" y="115"/>
              </a:cxn>
              <a:cxn ang="0">
                <a:pos x="364" y="111"/>
              </a:cxn>
              <a:cxn ang="0">
                <a:pos x="357" y="99"/>
              </a:cxn>
              <a:cxn ang="0">
                <a:pos x="342" y="101"/>
              </a:cxn>
              <a:cxn ang="0">
                <a:pos x="342" y="112"/>
              </a:cxn>
              <a:cxn ang="0">
                <a:pos x="338" y="113"/>
              </a:cxn>
              <a:cxn ang="0">
                <a:pos x="328" y="91"/>
              </a:cxn>
              <a:cxn ang="0">
                <a:pos x="315" y="91"/>
              </a:cxn>
              <a:cxn ang="0">
                <a:pos x="319" y="80"/>
              </a:cxn>
              <a:cxn ang="0">
                <a:pos x="286" y="76"/>
              </a:cxn>
              <a:cxn ang="0">
                <a:pos x="277" y="74"/>
              </a:cxn>
              <a:cxn ang="0">
                <a:pos x="237" y="88"/>
              </a:cxn>
              <a:cxn ang="0">
                <a:pos x="233" y="76"/>
              </a:cxn>
              <a:cxn ang="0">
                <a:pos x="175" y="64"/>
              </a:cxn>
              <a:cxn ang="0">
                <a:pos x="165" y="4"/>
              </a:cxn>
              <a:cxn ang="0">
                <a:pos x="143" y="0"/>
              </a:cxn>
              <a:cxn ang="0">
                <a:pos x="143" y="37"/>
              </a:cxn>
              <a:cxn ang="0">
                <a:pos x="0" y="36"/>
              </a:cxn>
            </a:cxnLst>
            <a:rect l="0" t="0" r="r" b="b"/>
            <a:pathLst>
              <a:path w="542" h="604">
                <a:moveTo>
                  <a:pt x="0" y="36"/>
                </a:moveTo>
                <a:lnTo>
                  <a:pt x="4" y="122"/>
                </a:lnTo>
                <a:lnTo>
                  <a:pt x="24" y="191"/>
                </a:lnTo>
                <a:lnTo>
                  <a:pt x="27" y="280"/>
                </a:lnTo>
                <a:lnTo>
                  <a:pt x="43" y="352"/>
                </a:lnTo>
                <a:lnTo>
                  <a:pt x="23" y="388"/>
                </a:lnTo>
                <a:lnTo>
                  <a:pt x="49" y="416"/>
                </a:lnTo>
                <a:lnTo>
                  <a:pt x="48" y="603"/>
                </a:lnTo>
                <a:lnTo>
                  <a:pt x="440" y="597"/>
                </a:lnTo>
                <a:lnTo>
                  <a:pt x="432" y="559"/>
                </a:lnTo>
                <a:lnTo>
                  <a:pt x="421" y="547"/>
                </a:lnTo>
                <a:lnTo>
                  <a:pt x="391" y="526"/>
                </a:lnTo>
                <a:lnTo>
                  <a:pt x="370" y="502"/>
                </a:lnTo>
                <a:lnTo>
                  <a:pt x="318" y="470"/>
                </a:lnTo>
                <a:lnTo>
                  <a:pt x="319" y="416"/>
                </a:lnTo>
                <a:lnTo>
                  <a:pt x="308" y="380"/>
                </a:lnTo>
                <a:lnTo>
                  <a:pt x="350" y="327"/>
                </a:lnTo>
                <a:lnTo>
                  <a:pt x="346" y="274"/>
                </a:lnTo>
                <a:lnTo>
                  <a:pt x="357" y="264"/>
                </a:lnTo>
                <a:lnTo>
                  <a:pt x="409" y="222"/>
                </a:lnTo>
                <a:lnTo>
                  <a:pt x="438" y="190"/>
                </a:lnTo>
                <a:lnTo>
                  <a:pt x="471" y="162"/>
                </a:lnTo>
                <a:lnTo>
                  <a:pt x="541" y="127"/>
                </a:lnTo>
                <a:lnTo>
                  <a:pt x="514" y="128"/>
                </a:lnTo>
                <a:lnTo>
                  <a:pt x="491" y="118"/>
                </a:lnTo>
                <a:lnTo>
                  <a:pt x="453" y="121"/>
                </a:lnTo>
                <a:lnTo>
                  <a:pt x="444" y="107"/>
                </a:lnTo>
                <a:lnTo>
                  <a:pt x="432" y="113"/>
                </a:lnTo>
                <a:lnTo>
                  <a:pt x="404" y="128"/>
                </a:lnTo>
                <a:lnTo>
                  <a:pt x="387" y="123"/>
                </a:lnTo>
                <a:lnTo>
                  <a:pt x="379" y="115"/>
                </a:lnTo>
                <a:lnTo>
                  <a:pt x="364" y="111"/>
                </a:lnTo>
                <a:lnTo>
                  <a:pt x="357" y="99"/>
                </a:lnTo>
                <a:lnTo>
                  <a:pt x="342" y="101"/>
                </a:lnTo>
                <a:lnTo>
                  <a:pt x="342" y="112"/>
                </a:lnTo>
                <a:lnTo>
                  <a:pt x="338" y="113"/>
                </a:lnTo>
                <a:lnTo>
                  <a:pt x="328" y="91"/>
                </a:lnTo>
                <a:lnTo>
                  <a:pt x="315" y="91"/>
                </a:lnTo>
                <a:lnTo>
                  <a:pt x="319" y="80"/>
                </a:lnTo>
                <a:lnTo>
                  <a:pt x="286" y="76"/>
                </a:lnTo>
                <a:lnTo>
                  <a:pt x="277" y="74"/>
                </a:lnTo>
                <a:lnTo>
                  <a:pt x="237" y="88"/>
                </a:lnTo>
                <a:lnTo>
                  <a:pt x="233" y="76"/>
                </a:lnTo>
                <a:lnTo>
                  <a:pt x="175" y="64"/>
                </a:lnTo>
                <a:lnTo>
                  <a:pt x="165" y="4"/>
                </a:lnTo>
                <a:lnTo>
                  <a:pt x="143" y="0"/>
                </a:lnTo>
                <a:lnTo>
                  <a:pt x="143" y="37"/>
                </a:lnTo>
                <a:lnTo>
                  <a:pt x="0" y="36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66" name="Freeform 10"/>
          <p:cNvSpPr>
            <a:spLocks/>
          </p:cNvSpPr>
          <p:nvPr/>
        </p:nvSpPr>
        <p:spPr bwMode="auto">
          <a:xfrm>
            <a:off x="4689475" y="3248025"/>
            <a:ext cx="1031875" cy="91916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33" y="68"/>
              </a:cxn>
              <a:cxn ang="0">
                <a:pos x="49" y="82"/>
              </a:cxn>
              <a:cxn ang="0">
                <a:pos x="59" y="79"/>
              </a:cxn>
              <a:cxn ang="0">
                <a:pos x="67" y="87"/>
              </a:cxn>
              <a:cxn ang="0">
                <a:pos x="68" y="95"/>
              </a:cxn>
              <a:cxn ang="0">
                <a:pos x="60" y="95"/>
              </a:cxn>
              <a:cxn ang="0">
                <a:pos x="51" y="117"/>
              </a:cxn>
              <a:cxn ang="0">
                <a:pos x="74" y="151"/>
              </a:cxn>
              <a:cxn ang="0">
                <a:pos x="93" y="157"/>
              </a:cxn>
              <a:cxn ang="0">
                <a:pos x="91" y="377"/>
              </a:cxn>
              <a:cxn ang="0">
                <a:pos x="93" y="432"/>
              </a:cxn>
              <a:cxn ang="0">
                <a:pos x="454" y="420"/>
              </a:cxn>
              <a:cxn ang="0">
                <a:pos x="461" y="451"/>
              </a:cxn>
              <a:cxn ang="0">
                <a:pos x="445" y="472"/>
              </a:cxn>
              <a:cxn ang="0">
                <a:pos x="500" y="469"/>
              </a:cxn>
              <a:cxn ang="0">
                <a:pos x="510" y="451"/>
              </a:cxn>
              <a:cxn ang="0">
                <a:pos x="512" y="432"/>
              </a:cxn>
              <a:cxn ang="0">
                <a:pos x="524" y="416"/>
              </a:cxn>
              <a:cxn ang="0">
                <a:pos x="530" y="401"/>
              </a:cxn>
              <a:cxn ang="0">
                <a:pos x="541" y="399"/>
              </a:cxn>
              <a:cxn ang="0">
                <a:pos x="546" y="366"/>
              </a:cxn>
              <a:cxn ang="0">
                <a:pos x="537" y="364"/>
              </a:cxn>
              <a:cxn ang="0">
                <a:pos x="526" y="364"/>
              </a:cxn>
              <a:cxn ang="0">
                <a:pos x="513" y="338"/>
              </a:cxn>
              <a:cxn ang="0">
                <a:pos x="507" y="305"/>
              </a:cxn>
              <a:cxn ang="0">
                <a:pos x="492" y="282"/>
              </a:cxn>
              <a:cxn ang="0">
                <a:pos x="471" y="275"/>
              </a:cxn>
              <a:cxn ang="0">
                <a:pos x="444" y="253"/>
              </a:cxn>
              <a:cxn ang="0">
                <a:pos x="435" y="223"/>
              </a:cxn>
              <a:cxn ang="0">
                <a:pos x="451" y="179"/>
              </a:cxn>
              <a:cxn ang="0">
                <a:pos x="436" y="171"/>
              </a:cxn>
              <a:cxn ang="0">
                <a:pos x="405" y="171"/>
              </a:cxn>
              <a:cxn ang="0">
                <a:pos x="400" y="142"/>
              </a:cxn>
              <a:cxn ang="0">
                <a:pos x="347" y="88"/>
              </a:cxn>
              <a:cxn ang="0">
                <a:pos x="334" y="41"/>
              </a:cxn>
              <a:cxn ang="0">
                <a:pos x="341" y="23"/>
              </a:cxn>
              <a:cxn ang="0">
                <a:pos x="315" y="0"/>
              </a:cxn>
              <a:cxn ang="0">
                <a:pos x="0" y="7"/>
              </a:cxn>
            </a:cxnLst>
            <a:rect l="0" t="0" r="r" b="b"/>
            <a:pathLst>
              <a:path w="547" h="473">
                <a:moveTo>
                  <a:pt x="0" y="7"/>
                </a:moveTo>
                <a:lnTo>
                  <a:pt x="33" y="68"/>
                </a:lnTo>
                <a:lnTo>
                  <a:pt x="49" y="82"/>
                </a:lnTo>
                <a:lnTo>
                  <a:pt x="59" y="79"/>
                </a:lnTo>
                <a:lnTo>
                  <a:pt x="67" y="87"/>
                </a:lnTo>
                <a:lnTo>
                  <a:pt x="68" y="95"/>
                </a:lnTo>
                <a:lnTo>
                  <a:pt x="60" y="95"/>
                </a:lnTo>
                <a:lnTo>
                  <a:pt x="51" y="117"/>
                </a:lnTo>
                <a:lnTo>
                  <a:pt x="74" y="151"/>
                </a:lnTo>
                <a:lnTo>
                  <a:pt x="93" y="157"/>
                </a:lnTo>
                <a:lnTo>
                  <a:pt x="91" y="377"/>
                </a:lnTo>
                <a:lnTo>
                  <a:pt x="93" y="432"/>
                </a:lnTo>
                <a:lnTo>
                  <a:pt x="454" y="420"/>
                </a:lnTo>
                <a:lnTo>
                  <a:pt x="461" y="451"/>
                </a:lnTo>
                <a:lnTo>
                  <a:pt x="445" y="472"/>
                </a:lnTo>
                <a:lnTo>
                  <a:pt x="500" y="469"/>
                </a:lnTo>
                <a:lnTo>
                  <a:pt x="510" y="451"/>
                </a:lnTo>
                <a:lnTo>
                  <a:pt x="512" y="432"/>
                </a:lnTo>
                <a:lnTo>
                  <a:pt x="524" y="416"/>
                </a:lnTo>
                <a:lnTo>
                  <a:pt x="530" y="401"/>
                </a:lnTo>
                <a:lnTo>
                  <a:pt x="541" y="399"/>
                </a:lnTo>
                <a:lnTo>
                  <a:pt x="546" y="366"/>
                </a:lnTo>
                <a:lnTo>
                  <a:pt x="537" y="364"/>
                </a:lnTo>
                <a:lnTo>
                  <a:pt x="526" y="364"/>
                </a:lnTo>
                <a:lnTo>
                  <a:pt x="513" y="338"/>
                </a:lnTo>
                <a:lnTo>
                  <a:pt x="507" y="305"/>
                </a:lnTo>
                <a:lnTo>
                  <a:pt x="492" y="282"/>
                </a:lnTo>
                <a:lnTo>
                  <a:pt x="471" y="275"/>
                </a:lnTo>
                <a:lnTo>
                  <a:pt x="444" y="253"/>
                </a:lnTo>
                <a:lnTo>
                  <a:pt x="435" y="223"/>
                </a:lnTo>
                <a:lnTo>
                  <a:pt x="451" y="179"/>
                </a:lnTo>
                <a:lnTo>
                  <a:pt x="436" y="171"/>
                </a:lnTo>
                <a:lnTo>
                  <a:pt x="405" y="171"/>
                </a:lnTo>
                <a:lnTo>
                  <a:pt x="400" y="142"/>
                </a:lnTo>
                <a:lnTo>
                  <a:pt x="347" y="88"/>
                </a:lnTo>
                <a:lnTo>
                  <a:pt x="334" y="41"/>
                </a:lnTo>
                <a:lnTo>
                  <a:pt x="341" y="23"/>
                </a:lnTo>
                <a:lnTo>
                  <a:pt x="315" y="0"/>
                </a:lnTo>
                <a:lnTo>
                  <a:pt x="0" y="7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16" name="Freeform 11"/>
          <p:cNvSpPr>
            <a:spLocks/>
          </p:cNvSpPr>
          <p:nvPr/>
        </p:nvSpPr>
        <p:spPr bwMode="auto">
          <a:xfrm>
            <a:off x="3473450" y="2722563"/>
            <a:ext cx="1281113" cy="658812"/>
          </a:xfrm>
          <a:custGeom>
            <a:avLst/>
            <a:gdLst>
              <a:gd name="T0" fmla="*/ 0 w 679"/>
              <a:gd name="T1" fmla="*/ 206 h 339"/>
              <a:gd name="T2" fmla="*/ 18 w 679"/>
              <a:gd name="T3" fmla="*/ 0 h 339"/>
              <a:gd name="T4" fmla="*/ 437 w 679"/>
              <a:gd name="T5" fmla="*/ 25 h 339"/>
              <a:gd name="T6" fmla="*/ 466 w 679"/>
              <a:gd name="T7" fmla="*/ 47 h 339"/>
              <a:gd name="T8" fmla="*/ 515 w 679"/>
              <a:gd name="T9" fmla="*/ 45 h 339"/>
              <a:gd name="T10" fmla="*/ 537 w 679"/>
              <a:gd name="T11" fmla="*/ 50 h 339"/>
              <a:gd name="T12" fmla="*/ 567 w 679"/>
              <a:gd name="T13" fmla="*/ 61 h 339"/>
              <a:gd name="T14" fmla="*/ 580 w 679"/>
              <a:gd name="T15" fmla="*/ 78 h 339"/>
              <a:gd name="T16" fmla="*/ 593 w 679"/>
              <a:gd name="T17" fmla="*/ 83 h 339"/>
              <a:gd name="T18" fmla="*/ 616 w 679"/>
              <a:gd name="T19" fmla="*/ 147 h 339"/>
              <a:gd name="T20" fmla="*/ 617 w 679"/>
              <a:gd name="T21" fmla="*/ 167 h 339"/>
              <a:gd name="T22" fmla="*/ 632 w 679"/>
              <a:gd name="T23" fmla="*/ 196 h 339"/>
              <a:gd name="T24" fmla="*/ 639 w 679"/>
              <a:gd name="T25" fmla="*/ 246 h 339"/>
              <a:gd name="T26" fmla="*/ 636 w 679"/>
              <a:gd name="T27" fmla="*/ 261 h 339"/>
              <a:gd name="T28" fmla="*/ 645 w 679"/>
              <a:gd name="T29" fmla="*/ 277 h 339"/>
              <a:gd name="T30" fmla="*/ 678 w 679"/>
              <a:gd name="T31" fmla="*/ 338 h 339"/>
              <a:gd name="T32" fmla="*/ 375 w 679"/>
              <a:gd name="T33" fmla="*/ 333 h 339"/>
              <a:gd name="T34" fmla="*/ 148 w 679"/>
              <a:gd name="T35" fmla="*/ 322 h 339"/>
              <a:gd name="T36" fmla="*/ 155 w 679"/>
              <a:gd name="T37" fmla="*/ 219 h 339"/>
              <a:gd name="T38" fmla="*/ 0 w 679"/>
              <a:gd name="T39" fmla="*/ 206 h 33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79"/>
              <a:gd name="T61" fmla="*/ 0 h 339"/>
              <a:gd name="T62" fmla="*/ 679 w 679"/>
              <a:gd name="T63" fmla="*/ 339 h 33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79" h="339">
                <a:moveTo>
                  <a:pt x="0" y="206"/>
                </a:moveTo>
                <a:lnTo>
                  <a:pt x="18" y="0"/>
                </a:lnTo>
                <a:lnTo>
                  <a:pt x="437" y="25"/>
                </a:lnTo>
                <a:lnTo>
                  <a:pt x="466" y="47"/>
                </a:lnTo>
                <a:lnTo>
                  <a:pt x="515" y="45"/>
                </a:lnTo>
                <a:lnTo>
                  <a:pt x="537" y="50"/>
                </a:lnTo>
                <a:lnTo>
                  <a:pt x="567" y="61"/>
                </a:lnTo>
                <a:lnTo>
                  <a:pt x="580" y="78"/>
                </a:lnTo>
                <a:lnTo>
                  <a:pt x="593" y="83"/>
                </a:lnTo>
                <a:lnTo>
                  <a:pt x="616" y="147"/>
                </a:lnTo>
                <a:lnTo>
                  <a:pt x="617" y="167"/>
                </a:lnTo>
                <a:lnTo>
                  <a:pt x="632" y="196"/>
                </a:lnTo>
                <a:lnTo>
                  <a:pt x="639" y="246"/>
                </a:lnTo>
                <a:lnTo>
                  <a:pt x="636" y="261"/>
                </a:lnTo>
                <a:lnTo>
                  <a:pt x="645" y="277"/>
                </a:lnTo>
                <a:lnTo>
                  <a:pt x="678" y="338"/>
                </a:lnTo>
                <a:lnTo>
                  <a:pt x="375" y="333"/>
                </a:lnTo>
                <a:lnTo>
                  <a:pt x="148" y="322"/>
                </a:lnTo>
                <a:lnTo>
                  <a:pt x="155" y="219"/>
                </a:lnTo>
                <a:lnTo>
                  <a:pt x="0" y="206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7" name="Freeform 12"/>
          <p:cNvSpPr>
            <a:spLocks/>
          </p:cNvSpPr>
          <p:nvPr/>
        </p:nvSpPr>
        <p:spPr bwMode="auto">
          <a:xfrm>
            <a:off x="3562350" y="1531938"/>
            <a:ext cx="1023938" cy="660400"/>
          </a:xfrm>
          <a:custGeom>
            <a:avLst/>
            <a:gdLst>
              <a:gd name="T0" fmla="*/ 0 w 543"/>
              <a:gd name="T1" fmla="*/ 311 h 340"/>
              <a:gd name="T2" fmla="*/ 27 w 543"/>
              <a:gd name="T3" fmla="*/ 0 h 340"/>
              <a:gd name="T4" fmla="*/ 296 w 543"/>
              <a:gd name="T5" fmla="*/ 18 h 340"/>
              <a:gd name="T6" fmla="*/ 499 w 543"/>
              <a:gd name="T7" fmla="*/ 23 h 340"/>
              <a:gd name="T8" fmla="*/ 503 w 543"/>
              <a:gd name="T9" fmla="*/ 109 h 340"/>
              <a:gd name="T10" fmla="*/ 523 w 543"/>
              <a:gd name="T11" fmla="*/ 178 h 340"/>
              <a:gd name="T12" fmla="*/ 526 w 543"/>
              <a:gd name="T13" fmla="*/ 267 h 340"/>
              <a:gd name="T14" fmla="*/ 542 w 543"/>
              <a:gd name="T15" fmla="*/ 339 h 340"/>
              <a:gd name="T16" fmla="*/ 255 w 543"/>
              <a:gd name="T17" fmla="*/ 330 h 340"/>
              <a:gd name="T18" fmla="*/ 0 w 543"/>
              <a:gd name="T19" fmla="*/ 311 h 3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43"/>
              <a:gd name="T31" fmla="*/ 0 h 340"/>
              <a:gd name="T32" fmla="*/ 543 w 543"/>
              <a:gd name="T33" fmla="*/ 340 h 3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43" h="340">
                <a:moveTo>
                  <a:pt x="0" y="311"/>
                </a:moveTo>
                <a:lnTo>
                  <a:pt x="27" y="0"/>
                </a:lnTo>
                <a:lnTo>
                  <a:pt x="296" y="18"/>
                </a:lnTo>
                <a:lnTo>
                  <a:pt x="499" y="23"/>
                </a:lnTo>
                <a:lnTo>
                  <a:pt x="503" y="109"/>
                </a:lnTo>
                <a:lnTo>
                  <a:pt x="523" y="178"/>
                </a:lnTo>
                <a:lnTo>
                  <a:pt x="526" y="267"/>
                </a:lnTo>
                <a:lnTo>
                  <a:pt x="542" y="339"/>
                </a:lnTo>
                <a:lnTo>
                  <a:pt x="255" y="330"/>
                </a:lnTo>
                <a:lnTo>
                  <a:pt x="0" y="311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8" name="Freeform 13"/>
          <p:cNvSpPr>
            <a:spLocks/>
          </p:cNvSpPr>
          <p:nvPr/>
        </p:nvSpPr>
        <p:spPr bwMode="auto">
          <a:xfrm>
            <a:off x="3508375" y="2136775"/>
            <a:ext cx="1089025" cy="749300"/>
          </a:xfrm>
          <a:custGeom>
            <a:avLst/>
            <a:gdLst>
              <a:gd name="T0" fmla="*/ 0 w 578"/>
              <a:gd name="T1" fmla="*/ 302 h 386"/>
              <a:gd name="T2" fmla="*/ 20 w 578"/>
              <a:gd name="T3" fmla="*/ 96 h 386"/>
              <a:gd name="T4" fmla="*/ 29 w 578"/>
              <a:gd name="T5" fmla="*/ 0 h 386"/>
              <a:gd name="T6" fmla="*/ 284 w 578"/>
              <a:gd name="T7" fmla="*/ 19 h 386"/>
              <a:gd name="T8" fmla="*/ 571 w 578"/>
              <a:gd name="T9" fmla="*/ 28 h 386"/>
              <a:gd name="T10" fmla="*/ 551 w 578"/>
              <a:gd name="T11" fmla="*/ 64 h 386"/>
              <a:gd name="T12" fmla="*/ 577 w 578"/>
              <a:gd name="T13" fmla="*/ 92 h 386"/>
              <a:gd name="T14" fmla="*/ 576 w 578"/>
              <a:gd name="T15" fmla="*/ 279 h 386"/>
              <a:gd name="T16" fmla="*/ 566 w 578"/>
              <a:gd name="T17" fmla="*/ 278 h 386"/>
              <a:gd name="T18" fmla="*/ 567 w 578"/>
              <a:gd name="T19" fmla="*/ 303 h 386"/>
              <a:gd name="T20" fmla="*/ 575 w 578"/>
              <a:gd name="T21" fmla="*/ 321 h 386"/>
              <a:gd name="T22" fmla="*/ 571 w 578"/>
              <a:gd name="T23" fmla="*/ 341 h 386"/>
              <a:gd name="T24" fmla="*/ 575 w 578"/>
              <a:gd name="T25" fmla="*/ 385 h 386"/>
              <a:gd name="T26" fmla="*/ 562 w 578"/>
              <a:gd name="T27" fmla="*/ 380 h 386"/>
              <a:gd name="T28" fmla="*/ 549 w 578"/>
              <a:gd name="T29" fmla="*/ 363 h 386"/>
              <a:gd name="T30" fmla="*/ 519 w 578"/>
              <a:gd name="T31" fmla="*/ 352 h 386"/>
              <a:gd name="T32" fmla="*/ 497 w 578"/>
              <a:gd name="T33" fmla="*/ 347 h 386"/>
              <a:gd name="T34" fmla="*/ 448 w 578"/>
              <a:gd name="T35" fmla="*/ 349 h 386"/>
              <a:gd name="T36" fmla="*/ 419 w 578"/>
              <a:gd name="T37" fmla="*/ 327 h 386"/>
              <a:gd name="T38" fmla="*/ 0 w 578"/>
              <a:gd name="T39" fmla="*/ 302 h 38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78"/>
              <a:gd name="T61" fmla="*/ 0 h 386"/>
              <a:gd name="T62" fmla="*/ 578 w 578"/>
              <a:gd name="T63" fmla="*/ 386 h 38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78" h="386">
                <a:moveTo>
                  <a:pt x="0" y="302"/>
                </a:moveTo>
                <a:lnTo>
                  <a:pt x="20" y="96"/>
                </a:lnTo>
                <a:lnTo>
                  <a:pt x="29" y="0"/>
                </a:lnTo>
                <a:lnTo>
                  <a:pt x="284" y="19"/>
                </a:lnTo>
                <a:lnTo>
                  <a:pt x="571" y="28"/>
                </a:lnTo>
                <a:lnTo>
                  <a:pt x="551" y="64"/>
                </a:lnTo>
                <a:lnTo>
                  <a:pt x="577" y="92"/>
                </a:lnTo>
                <a:lnTo>
                  <a:pt x="576" y="279"/>
                </a:lnTo>
                <a:lnTo>
                  <a:pt x="566" y="278"/>
                </a:lnTo>
                <a:lnTo>
                  <a:pt x="567" y="303"/>
                </a:lnTo>
                <a:lnTo>
                  <a:pt x="575" y="321"/>
                </a:lnTo>
                <a:lnTo>
                  <a:pt x="571" y="341"/>
                </a:lnTo>
                <a:lnTo>
                  <a:pt x="575" y="385"/>
                </a:lnTo>
                <a:lnTo>
                  <a:pt x="562" y="380"/>
                </a:lnTo>
                <a:lnTo>
                  <a:pt x="549" y="363"/>
                </a:lnTo>
                <a:lnTo>
                  <a:pt x="519" y="352"/>
                </a:lnTo>
                <a:lnTo>
                  <a:pt x="497" y="347"/>
                </a:lnTo>
                <a:lnTo>
                  <a:pt x="448" y="349"/>
                </a:lnTo>
                <a:lnTo>
                  <a:pt x="419" y="327"/>
                </a:lnTo>
                <a:lnTo>
                  <a:pt x="0" y="30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0" name="Freeform 14"/>
          <p:cNvSpPr>
            <a:spLocks/>
          </p:cNvSpPr>
          <p:nvPr/>
        </p:nvSpPr>
        <p:spPr bwMode="auto">
          <a:xfrm>
            <a:off x="5105400" y="1981200"/>
            <a:ext cx="820738" cy="885825"/>
          </a:xfrm>
          <a:custGeom>
            <a:avLst/>
            <a:gdLst/>
            <a:ahLst/>
            <a:cxnLst>
              <a:cxn ang="0">
                <a:pos x="0" y="138"/>
              </a:cxn>
              <a:cxn ang="0">
                <a:pos x="11" y="174"/>
              </a:cxn>
              <a:cxn ang="0">
                <a:pos x="10" y="228"/>
              </a:cxn>
              <a:cxn ang="0">
                <a:pos x="62" y="260"/>
              </a:cxn>
              <a:cxn ang="0">
                <a:pos x="83" y="284"/>
              </a:cxn>
              <a:cxn ang="0">
                <a:pos x="113" y="305"/>
              </a:cxn>
              <a:cxn ang="0">
                <a:pos x="124" y="317"/>
              </a:cxn>
              <a:cxn ang="0">
                <a:pos x="132" y="355"/>
              </a:cxn>
              <a:cxn ang="0">
                <a:pos x="139" y="406"/>
              </a:cxn>
              <a:cxn ang="0">
                <a:pos x="180" y="455"/>
              </a:cxn>
              <a:cxn ang="0">
                <a:pos x="396" y="440"/>
              </a:cxn>
              <a:cxn ang="0">
                <a:pos x="383" y="370"/>
              </a:cxn>
              <a:cxn ang="0">
                <a:pos x="389" y="298"/>
              </a:cxn>
              <a:cxn ang="0">
                <a:pos x="404" y="265"/>
              </a:cxn>
              <a:cxn ang="0">
                <a:pos x="402" y="235"/>
              </a:cxn>
              <a:cxn ang="0">
                <a:pos x="429" y="170"/>
              </a:cxn>
              <a:cxn ang="0">
                <a:pos x="434" y="152"/>
              </a:cxn>
              <a:cxn ang="0">
                <a:pos x="426" y="149"/>
              </a:cxn>
              <a:cxn ang="0">
                <a:pos x="415" y="163"/>
              </a:cxn>
              <a:cxn ang="0">
                <a:pos x="406" y="196"/>
              </a:cxn>
              <a:cxn ang="0">
                <a:pos x="388" y="201"/>
              </a:cxn>
              <a:cxn ang="0">
                <a:pos x="381" y="220"/>
              </a:cxn>
              <a:cxn ang="0">
                <a:pos x="363" y="234"/>
              </a:cxn>
              <a:cxn ang="0">
                <a:pos x="365" y="212"/>
              </a:cxn>
              <a:cxn ang="0">
                <a:pos x="376" y="189"/>
              </a:cxn>
              <a:cxn ang="0">
                <a:pos x="387" y="182"/>
              </a:cxn>
              <a:cxn ang="0">
                <a:pos x="388" y="174"/>
              </a:cxn>
              <a:cxn ang="0">
                <a:pos x="367" y="110"/>
              </a:cxn>
              <a:cxn ang="0">
                <a:pos x="349" y="105"/>
              </a:cxn>
              <a:cxn ang="0">
                <a:pos x="342" y="90"/>
              </a:cxn>
              <a:cxn ang="0">
                <a:pos x="303" y="85"/>
              </a:cxn>
              <a:cxn ang="0">
                <a:pos x="210" y="63"/>
              </a:cxn>
              <a:cxn ang="0">
                <a:pos x="174" y="37"/>
              </a:cxn>
              <a:cxn ang="0">
                <a:pos x="154" y="28"/>
              </a:cxn>
              <a:cxn ang="0">
                <a:pos x="142" y="37"/>
              </a:cxn>
              <a:cxn ang="0">
                <a:pos x="138" y="34"/>
              </a:cxn>
              <a:cxn ang="0">
                <a:pos x="145" y="28"/>
              </a:cxn>
              <a:cxn ang="0">
                <a:pos x="145" y="15"/>
              </a:cxn>
              <a:cxn ang="0">
                <a:pos x="148" y="12"/>
              </a:cxn>
              <a:cxn ang="0">
                <a:pos x="148" y="3"/>
              </a:cxn>
              <a:cxn ang="0">
                <a:pos x="144" y="0"/>
              </a:cxn>
              <a:cxn ang="0">
                <a:pos x="92" y="22"/>
              </a:cxn>
              <a:cxn ang="0">
                <a:pos x="74" y="29"/>
              </a:cxn>
              <a:cxn ang="0">
                <a:pos x="66" y="31"/>
              </a:cxn>
              <a:cxn ang="0">
                <a:pos x="53" y="23"/>
              </a:cxn>
              <a:cxn ang="0">
                <a:pos x="52" y="29"/>
              </a:cxn>
              <a:cxn ang="0">
                <a:pos x="49" y="22"/>
              </a:cxn>
              <a:cxn ang="0">
                <a:pos x="38" y="32"/>
              </a:cxn>
              <a:cxn ang="0">
                <a:pos x="42" y="85"/>
              </a:cxn>
              <a:cxn ang="0">
                <a:pos x="0" y="138"/>
              </a:cxn>
            </a:cxnLst>
            <a:rect l="0" t="0" r="r" b="b"/>
            <a:pathLst>
              <a:path w="435" h="456">
                <a:moveTo>
                  <a:pt x="0" y="138"/>
                </a:moveTo>
                <a:lnTo>
                  <a:pt x="11" y="174"/>
                </a:lnTo>
                <a:lnTo>
                  <a:pt x="10" y="228"/>
                </a:lnTo>
                <a:lnTo>
                  <a:pt x="62" y="260"/>
                </a:lnTo>
                <a:lnTo>
                  <a:pt x="83" y="284"/>
                </a:lnTo>
                <a:lnTo>
                  <a:pt x="113" y="305"/>
                </a:lnTo>
                <a:lnTo>
                  <a:pt x="124" y="317"/>
                </a:lnTo>
                <a:lnTo>
                  <a:pt x="132" y="355"/>
                </a:lnTo>
                <a:lnTo>
                  <a:pt x="139" y="406"/>
                </a:lnTo>
                <a:lnTo>
                  <a:pt x="180" y="455"/>
                </a:lnTo>
                <a:lnTo>
                  <a:pt x="396" y="440"/>
                </a:lnTo>
                <a:lnTo>
                  <a:pt x="383" y="370"/>
                </a:lnTo>
                <a:lnTo>
                  <a:pt x="389" y="298"/>
                </a:lnTo>
                <a:lnTo>
                  <a:pt x="404" y="265"/>
                </a:lnTo>
                <a:lnTo>
                  <a:pt x="402" y="235"/>
                </a:lnTo>
                <a:lnTo>
                  <a:pt x="429" y="170"/>
                </a:lnTo>
                <a:lnTo>
                  <a:pt x="434" y="152"/>
                </a:lnTo>
                <a:lnTo>
                  <a:pt x="426" y="149"/>
                </a:lnTo>
                <a:lnTo>
                  <a:pt x="415" y="163"/>
                </a:lnTo>
                <a:lnTo>
                  <a:pt x="406" y="196"/>
                </a:lnTo>
                <a:lnTo>
                  <a:pt x="388" y="201"/>
                </a:lnTo>
                <a:lnTo>
                  <a:pt x="381" y="220"/>
                </a:lnTo>
                <a:lnTo>
                  <a:pt x="363" y="234"/>
                </a:lnTo>
                <a:lnTo>
                  <a:pt x="365" y="212"/>
                </a:lnTo>
                <a:lnTo>
                  <a:pt x="376" y="189"/>
                </a:lnTo>
                <a:lnTo>
                  <a:pt x="387" y="182"/>
                </a:lnTo>
                <a:lnTo>
                  <a:pt x="388" y="174"/>
                </a:lnTo>
                <a:lnTo>
                  <a:pt x="367" y="110"/>
                </a:lnTo>
                <a:lnTo>
                  <a:pt x="349" y="105"/>
                </a:lnTo>
                <a:lnTo>
                  <a:pt x="342" y="90"/>
                </a:lnTo>
                <a:lnTo>
                  <a:pt x="303" y="85"/>
                </a:lnTo>
                <a:lnTo>
                  <a:pt x="210" y="63"/>
                </a:lnTo>
                <a:lnTo>
                  <a:pt x="174" y="37"/>
                </a:lnTo>
                <a:lnTo>
                  <a:pt x="154" y="28"/>
                </a:lnTo>
                <a:lnTo>
                  <a:pt x="142" y="37"/>
                </a:lnTo>
                <a:lnTo>
                  <a:pt x="138" y="34"/>
                </a:lnTo>
                <a:lnTo>
                  <a:pt x="145" y="28"/>
                </a:lnTo>
                <a:lnTo>
                  <a:pt x="145" y="15"/>
                </a:lnTo>
                <a:lnTo>
                  <a:pt x="148" y="12"/>
                </a:lnTo>
                <a:lnTo>
                  <a:pt x="148" y="3"/>
                </a:lnTo>
                <a:lnTo>
                  <a:pt x="144" y="0"/>
                </a:lnTo>
                <a:lnTo>
                  <a:pt x="92" y="22"/>
                </a:lnTo>
                <a:lnTo>
                  <a:pt x="74" y="29"/>
                </a:lnTo>
                <a:lnTo>
                  <a:pt x="66" y="31"/>
                </a:lnTo>
                <a:lnTo>
                  <a:pt x="53" y="23"/>
                </a:lnTo>
                <a:lnTo>
                  <a:pt x="52" y="29"/>
                </a:lnTo>
                <a:lnTo>
                  <a:pt x="49" y="22"/>
                </a:lnTo>
                <a:lnTo>
                  <a:pt x="38" y="32"/>
                </a:lnTo>
                <a:lnTo>
                  <a:pt x="42" y="85"/>
                </a:lnTo>
                <a:lnTo>
                  <a:pt x="0" y="138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20" name="Freeform 15"/>
          <p:cNvSpPr>
            <a:spLocks/>
          </p:cNvSpPr>
          <p:nvPr/>
        </p:nvSpPr>
        <p:spPr bwMode="auto">
          <a:xfrm>
            <a:off x="5983288" y="2139950"/>
            <a:ext cx="600075" cy="836613"/>
          </a:xfrm>
          <a:custGeom>
            <a:avLst/>
            <a:gdLst>
              <a:gd name="T0" fmla="*/ 0 w 318"/>
              <a:gd name="T1" fmla="*/ 429 h 430"/>
              <a:gd name="T2" fmla="*/ 28 w 318"/>
              <a:gd name="T3" fmla="*/ 378 h 430"/>
              <a:gd name="T4" fmla="*/ 34 w 318"/>
              <a:gd name="T5" fmla="*/ 358 h 430"/>
              <a:gd name="T6" fmla="*/ 37 w 318"/>
              <a:gd name="T7" fmla="*/ 320 h 430"/>
              <a:gd name="T8" fmla="*/ 29 w 318"/>
              <a:gd name="T9" fmla="*/ 286 h 430"/>
              <a:gd name="T10" fmla="*/ 12 w 318"/>
              <a:gd name="T11" fmla="*/ 253 h 430"/>
              <a:gd name="T12" fmla="*/ 4 w 318"/>
              <a:gd name="T13" fmla="*/ 233 h 430"/>
              <a:gd name="T14" fmla="*/ 9 w 318"/>
              <a:gd name="T15" fmla="*/ 215 h 430"/>
              <a:gd name="T16" fmla="*/ 1 w 318"/>
              <a:gd name="T17" fmla="*/ 193 h 430"/>
              <a:gd name="T18" fmla="*/ 10 w 318"/>
              <a:gd name="T19" fmla="*/ 178 h 430"/>
              <a:gd name="T20" fmla="*/ 18 w 318"/>
              <a:gd name="T21" fmla="*/ 142 h 430"/>
              <a:gd name="T22" fmla="*/ 16 w 318"/>
              <a:gd name="T23" fmla="*/ 125 h 430"/>
              <a:gd name="T24" fmla="*/ 26 w 318"/>
              <a:gd name="T25" fmla="*/ 114 h 430"/>
              <a:gd name="T26" fmla="*/ 25 w 318"/>
              <a:gd name="T27" fmla="*/ 101 h 430"/>
              <a:gd name="T28" fmla="*/ 43 w 318"/>
              <a:gd name="T29" fmla="*/ 93 h 430"/>
              <a:gd name="T30" fmla="*/ 61 w 318"/>
              <a:gd name="T31" fmla="*/ 66 h 430"/>
              <a:gd name="T32" fmla="*/ 59 w 318"/>
              <a:gd name="T33" fmla="*/ 109 h 430"/>
              <a:gd name="T34" fmla="*/ 73 w 318"/>
              <a:gd name="T35" fmla="*/ 101 h 430"/>
              <a:gd name="T36" fmla="*/ 73 w 318"/>
              <a:gd name="T37" fmla="*/ 65 h 430"/>
              <a:gd name="T38" fmla="*/ 88 w 318"/>
              <a:gd name="T39" fmla="*/ 46 h 430"/>
              <a:gd name="T40" fmla="*/ 101 w 318"/>
              <a:gd name="T41" fmla="*/ 44 h 430"/>
              <a:gd name="T42" fmla="*/ 91 w 318"/>
              <a:gd name="T43" fmla="*/ 37 h 430"/>
              <a:gd name="T44" fmla="*/ 86 w 318"/>
              <a:gd name="T45" fmla="*/ 25 h 430"/>
              <a:gd name="T46" fmla="*/ 95 w 318"/>
              <a:gd name="T47" fmla="*/ 6 h 430"/>
              <a:gd name="T48" fmla="*/ 110 w 318"/>
              <a:gd name="T49" fmla="*/ 0 h 430"/>
              <a:gd name="T50" fmla="*/ 148 w 318"/>
              <a:gd name="T51" fmla="*/ 11 h 430"/>
              <a:gd name="T52" fmla="*/ 161 w 318"/>
              <a:gd name="T53" fmla="*/ 25 h 430"/>
              <a:gd name="T54" fmla="*/ 204 w 318"/>
              <a:gd name="T55" fmla="*/ 35 h 430"/>
              <a:gd name="T56" fmla="*/ 213 w 318"/>
              <a:gd name="T57" fmla="*/ 47 h 430"/>
              <a:gd name="T58" fmla="*/ 226 w 318"/>
              <a:gd name="T59" fmla="*/ 63 h 430"/>
              <a:gd name="T60" fmla="*/ 213 w 318"/>
              <a:gd name="T61" fmla="*/ 63 h 430"/>
              <a:gd name="T62" fmla="*/ 213 w 318"/>
              <a:gd name="T63" fmla="*/ 72 h 430"/>
              <a:gd name="T64" fmla="*/ 227 w 318"/>
              <a:gd name="T65" fmla="*/ 89 h 430"/>
              <a:gd name="T66" fmla="*/ 231 w 318"/>
              <a:gd name="T67" fmla="*/ 118 h 430"/>
              <a:gd name="T68" fmla="*/ 231 w 318"/>
              <a:gd name="T69" fmla="*/ 137 h 430"/>
              <a:gd name="T70" fmla="*/ 216 w 318"/>
              <a:gd name="T71" fmla="*/ 157 h 430"/>
              <a:gd name="T72" fmla="*/ 213 w 318"/>
              <a:gd name="T73" fmla="*/ 169 h 430"/>
              <a:gd name="T74" fmla="*/ 198 w 318"/>
              <a:gd name="T75" fmla="*/ 175 h 430"/>
              <a:gd name="T76" fmla="*/ 195 w 318"/>
              <a:gd name="T77" fmla="*/ 185 h 430"/>
              <a:gd name="T78" fmla="*/ 198 w 318"/>
              <a:gd name="T79" fmla="*/ 207 h 430"/>
              <a:gd name="T80" fmla="*/ 213 w 318"/>
              <a:gd name="T81" fmla="*/ 218 h 430"/>
              <a:gd name="T82" fmla="*/ 230 w 318"/>
              <a:gd name="T83" fmla="*/ 199 h 430"/>
              <a:gd name="T84" fmla="*/ 241 w 318"/>
              <a:gd name="T85" fmla="*/ 174 h 430"/>
              <a:gd name="T86" fmla="*/ 265 w 318"/>
              <a:gd name="T87" fmla="*/ 161 h 430"/>
              <a:gd name="T88" fmla="*/ 283 w 318"/>
              <a:gd name="T89" fmla="*/ 171 h 430"/>
              <a:gd name="T90" fmla="*/ 295 w 318"/>
              <a:gd name="T91" fmla="*/ 196 h 430"/>
              <a:gd name="T92" fmla="*/ 309 w 318"/>
              <a:gd name="T93" fmla="*/ 247 h 430"/>
              <a:gd name="T94" fmla="*/ 317 w 318"/>
              <a:gd name="T95" fmla="*/ 265 h 430"/>
              <a:gd name="T96" fmla="*/ 311 w 318"/>
              <a:gd name="T97" fmla="*/ 278 h 430"/>
              <a:gd name="T98" fmla="*/ 315 w 318"/>
              <a:gd name="T99" fmla="*/ 300 h 430"/>
              <a:gd name="T100" fmla="*/ 308 w 318"/>
              <a:gd name="T101" fmla="*/ 311 h 430"/>
              <a:gd name="T102" fmla="*/ 302 w 318"/>
              <a:gd name="T103" fmla="*/ 300 h 430"/>
              <a:gd name="T104" fmla="*/ 293 w 318"/>
              <a:gd name="T105" fmla="*/ 304 h 430"/>
              <a:gd name="T106" fmla="*/ 292 w 318"/>
              <a:gd name="T107" fmla="*/ 325 h 430"/>
              <a:gd name="T108" fmla="*/ 288 w 318"/>
              <a:gd name="T109" fmla="*/ 334 h 430"/>
              <a:gd name="T110" fmla="*/ 274 w 318"/>
              <a:gd name="T111" fmla="*/ 343 h 430"/>
              <a:gd name="T112" fmla="*/ 274 w 318"/>
              <a:gd name="T113" fmla="*/ 370 h 430"/>
              <a:gd name="T114" fmla="*/ 264 w 318"/>
              <a:gd name="T115" fmla="*/ 380 h 430"/>
              <a:gd name="T116" fmla="*/ 257 w 318"/>
              <a:gd name="T117" fmla="*/ 404 h 430"/>
              <a:gd name="T118" fmla="*/ 153 w 318"/>
              <a:gd name="T119" fmla="*/ 419 h 430"/>
              <a:gd name="T120" fmla="*/ 150 w 318"/>
              <a:gd name="T121" fmla="*/ 412 h 430"/>
              <a:gd name="T122" fmla="*/ 0 w 318"/>
              <a:gd name="T123" fmla="*/ 429 h 43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18"/>
              <a:gd name="T187" fmla="*/ 0 h 430"/>
              <a:gd name="T188" fmla="*/ 318 w 318"/>
              <a:gd name="T189" fmla="*/ 430 h 43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18" h="430">
                <a:moveTo>
                  <a:pt x="0" y="429"/>
                </a:moveTo>
                <a:lnTo>
                  <a:pt x="28" y="378"/>
                </a:lnTo>
                <a:lnTo>
                  <a:pt x="34" y="358"/>
                </a:lnTo>
                <a:lnTo>
                  <a:pt x="37" y="320"/>
                </a:lnTo>
                <a:lnTo>
                  <a:pt x="29" y="286"/>
                </a:lnTo>
                <a:lnTo>
                  <a:pt x="12" y="253"/>
                </a:lnTo>
                <a:lnTo>
                  <a:pt x="4" y="233"/>
                </a:lnTo>
                <a:lnTo>
                  <a:pt x="9" y="215"/>
                </a:lnTo>
                <a:lnTo>
                  <a:pt x="1" y="193"/>
                </a:lnTo>
                <a:lnTo>
                  <a:pt x="10" y="178"/>
                </a:lnTo>
                <a:lnTo>
                  <a:pt x="18" y="142"/>
                </a:lnTo>
                <a:lnTo>
                  <a:pt x="16" y="125"/>
                </a:lnTo>
                <a:lnTo>
                  <a:pt x="26" y="114"/>
                </a:lnTo>
                <a:lnTo>
                  <a:pt x="25" y="101"/>
                </a:lnTo>
                <a:lnTo>
                  <a:pt x="43" y="93"/>
                </a:lnTo>
                <a:lnTo>
                  <a:pt x="61" y="66"/>
                </a:lnTo>
                <a:lnTo>
                  <a:pt x="59" y="109"/>
                </a:lnTo>
                <a:lnTo>
                  <a:pt x="73" y="101"/>
                </a:lnTo>
                <a:lnTo>
                  <a:pt x="73" y="65"/>
                </a:lnTo>
                <a:lnTo>
                  <a:pt x="88" y="46"/>
                </a:lnTo>
                <a:lnTo>
                  <a:pt x="101" y="44"/>
                </a:lnTo>
                <a:lnTo>
                  <a:pt x="91" y="37"/>
                </a:lnTo>
                <a:lnTo>
                  <a:pt x="86" y="25"/>
                </a:lnTo>
                <a:lnTo>
                  <a:pt x="95" y="6"/>
                </a:lnTo>
                <a:lnTo>
                  <a:pt x="110" y="0"/>
                </a:lnTo>
                <a:lnTo>
                  <a:pt x="148" y="11"/>
                </a:lnTo>
                <a:lnTo>
                  <a:pt x="161" y="25"/>
                </a:lnTo>
                <a:lnTo>
                  <a:pt x="204" y="35"/>
                </a:lnTo>
                <a:lnTo>
                  <a:pt x="213" y="47"/>
                </a:lnTo>
                <a:lnTo>
                  <a:pt x="226" y="63"/>
                </a:lnTo>
                <a:lnTo>
                  <a:pt x="213" y="63"/>
                </a:lnTo>
                <a:lnTo>
                  <a:pt x="213" y="72"/>
                </a:lnTo>
                <a:lnTo>
                  <a:pt x="227" y="89"/>
                </a:lnTo>
                <a:lnTo>
                  <a:pt x="231" y="118"/>
                </a:lnTo>
                <a:lnTo>
                  <a:pt x="231" y="137"/>
                </a:lnTo>
                <a:lnTo>
                  <a:pt x="216" y="157"/>
                </a:lnTo>
                <a:lnTo>
                  <a:pt x="213" y="169"/>
                </a:lnTo>
                <a:lnTo>
                  <a:pt x="198" y="175"/>
                </a:lnTo>
                <a:lnTo>
                  <a:pt x="195" y="185"/>
                </a:lnTo>
                <a:lnTo>
                  <a:pt x="198" y="207"/>
                </a:lnTo>
                <a:lnTo>
                  <a:pt x="213" y="218"/>
                </a:lnTo>
                <a:lnTo>
                  <a:pt x="230" y="199"/>
                </a:lnTo>
                <a:lnTo>
                  <a:pt x="241" y="174"/>
                </a:lnTo>
                <a:lnTo>
                  <a:pt x="265" y="161"/>
                </a:lnTo>
                <a:lnTo>
                  <a:pt x="283" y="171"/>
                </a:lnTo>
                <a:lnTo>
                  <a:pt x="295" y="196"/>
                </a:lnTo>
                <a:lnTo>
                  <a:pt x="309" y="247"/>
                </a:lnTo>
                <a:lnTo>
                  <a:pt x="317" y="265"/>
                </a:lnTo>
                <a:lnTo>
                  <a:pt x="311" y="278"/>
                </a:lnTo>
                <a:lnTo>
                  <a:pt x="315" y="300"/>
                </a:lnTo>
                <a:lnTo>
                  <a:pt x="308" y="311"/>
                </a:lnTo>
                <a:lnTo>
                  <a:pt x="302" y="300"/>
                </a:lnTo>
                <a:lnTo>
                  <a:pt x="293" y="304"/>
                </a:lnTo>
                <a:lnTo>
                  <a:pt x="292" y="325"/>
                </a:lnTo>
                <a:lnTo>
                  <a:pt x="288" y="334"/>
                </a:lnTo>
                <a:lnTo>
                  <a:pt x="274" y="343"/>
                </a:lnTo>
                <a:lnTo>
                  <a:pt x="274" y="370"/>
                </a:lnTo>
                <a:lnTo>
                  <a:pt x="264" y="380"/>
                </a:lnTo>
                <a:lnTo>
                  <a:pt x="257" y="404"/>
                </a:lnTo>
                <a:lnTo>
                  <a:pt x="153" y="419"/>
                </a:lnTo>
                <a:lnTo>
                  <a:pt x="150" y="412"/>
                </a:lnTo>
                <a:lnTo>
                  <a:pt x="0" y="429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1" name="Freeform 16"/>
          <p:cNvSpPr>
            <a:spLocks/>
          </p:cNvSpPr>
          <p:nvPr/>
        </p:nvSpPr>
        <p:spPr bwMode="auto">
          <a:xfrm>
            <a:off x="6980238" y="2017713"/>
            <a:ext cx="919162" cy="846137"/>
          </a:xfrm>
          <a:custGeom>
            <a:avLst/>
            <a:gdLst>
              <a:gd name="T0" fmla="*/ 0 w 487"/>
              <a:gd name="T1" fmla="*/ 374 h 435"/>
              <a:gd name="T2" fmla="*/ 16 w 487"/>
              <a:gd name="T3" fmla="*/ 398 h 435"/>
              <a:gd name="T4" fmla="*/ 332 w 487"/>
              <a:gd name="T5" fmla="*/ 337 h 435"/>
              <a:gd name="T6" fmla="*/ 354 w 487"/>
              <a:gd name="T7" fmla="*/ 348 h 435"/>
              <a:gd name="T8" fmla="*/ 367 w 487"/>
              <a:gd name="T9" fmla="*/ 374 h 435"/>
              <a:gd name="T10" fmla="*/ 397 w 487"/>
              <a:gd name="T11" fmla="*/ 390 h 435"/>
              <a:gd name="T12" fmla="*/ 467 w 487"/>
              <a:gd name="T13" fmla="*/ 414 h 435"/>
              <a:gd name="T14" fmla="*/ 468 w 487"/>
              <a:gd name="T15" fmla="*/ 423 h 435"/>
              <a:gd name="T16" fmla="*/ 474 w 487"/>
              <a:gd name="T17" fmla="*/ 434 h 435"/>
              <a:gd name="T18" fmla="*/ 479 w 487"/>
              <a:gd name="T19" fmla="*/ 427 h 435"/>
              <a:gd name="T20" fmla="*/ 486 w 487"/>
              <a:gd name="T21" fmla="*/ 408 h 435"/>
              <a:gd name="T22" fmla="*/ 486 w 487"/>
              <a:gd name="T23" fmla="*/ 370 h 435"/>
              <a:gd name="T24" fmla="*/ 474 w 487"/>
              <a:gd name="T25" fmla="*/ 301 h 435"/>
              <a:gd name="T26" fmla="*/ 473 w 487"/>
              <a:gd name="T27" fmla="*/ 228 h 435"/>
              <a:gd name="T28" fmla="*/ 460 w 487"/>
              <a:gd name="T29" fmla="*/ 169 h 435"/>
              <a:gd name="T30" fmla="*/ 439 w 487"/>
              <a:gd name="T31" fmla="*/ 121 h 435"/>
              <a:gd name="T32" fmla="*/ 434 w 487"/>
              <a:gd name="T33" fmla="*/ 73 h 435"/>
              <a:gd name="T34" fmla="*/ 414 w 487"/>
              <a:gd name="T35" fmla="*/ 0 h 435"/>
              <a:gd name="T36" fmla="*/ 317 w 487"/>
              <a:gd name="T37" fmla="*/ 26 h 435"/>
              <a:gd name="T38" fmla="*/ 309 w 487"/>
              <a:gd name="T39" fmla="*/ 24 h 435"/>
              <a:gd name="T40" fmla="*/ 279 w 487"/>
              <a:gd name="T41" fmla="*/ 48 h 435"/>
              <a:gd name="T42" fmla="*/ 253 w 487"/>
              <a:gd name="T43" fmla="*/ 86 h 435"/>
              <a:gd name="T44" fmla="*/ 250 w 487"/>
              <a:gd name="T45" fmla="*/ 103 h 435"/>
              <a:gd name="T46" fmla="*/ 238 w 487"/>
              <a:gd name="T47" fmla="*/ 120 h 435"/>
              <a:gd name="T48" fmla="*/ 215 w 487"/>
              <a:gd name="T49" fmla="*/ 139 h 435"/>
              <a:gd name="T50" fmla="*/ 225 w 487"/>
              <a:gd name="T51" fmla="*/ 152 h 435"/>
              <a:gd name="T52" fmla="*/ 227 w 487"/>
              <a:gd name="T53" fmla="*/ 142 h 435"/>
              <a:gd name="T54" fmla="*/ 234 w 487"/>
              <a:gd name="T55" fmla="*/ 146 h 435"/>
              <a:gd name="T56" fmla="*/ 230 w 487"/>
              <a:gd name="T57" fmla="*/ 151 h 435"/>
              <a:gd name="T58" fmla="*/ 235 w 487"/>
              <a:gd name="T59" fmla="*/ 152 h 435"/>
              <a:gd name="T60" fmla="*/ 231 w 487"/>
              <a:gd name="T61" fmla="*/ 162 h 435"/>
              <a:gd name="T62" fmla="*/ 227 w 487"/>
              <a:gd name="T63" fmla="*/ 161 h 435"/>
              <a:gd name="T64" fmla="*/ 227 w 487"/>
              <a:gd name="T65" fmla="*/ 166 h 435"/>
              <a:gd name="T66" fmla="*/ 238 w 487"/>
              <a:gd name="T67" fmla="*/ 179 h 435"/>
              <a:gd name="T68" fmla="*/ 238 w 487"/>
              <a:gd name="T69" fmla="*/ 193 h 435"/>
              <a:gd name="T70" fmla="*/ 221 w 487"/>
              <a:gd name="T71" fmla="*/ 200 h 435"/>
              <a:gd name="T72" fmla="*/ 207 w 487"/>
              <a:gd name="T73" fmla="*/ 223 h 435"/>
              <a:gd name="T74" fmla="*/ 191 w 487"/>
              <a:gd name="T75" fmla="*/ 235 h 435"/>
              <a:gd name="T76" fmla="*/ 158 w 487"/>
              <a:gd name="T77" fmla="*/ 237 h 435"/>
              <a:gd name="T78" fmla="*/ 148 w 487"/>
              <a:gd name="T79" fmla="*/ 245 h 435"/>
              <a:gd name="T80" fmla="*/ 131 w 487"/>
              <a:gd name="T81" fmla="*/ 237 h 435"/>
              <a:gd name="T82" fmla="*/ 78 w 487"/>
              <a:gd name="T83" fmla="*/ 243 h 435"/>
              <a:gd name="T84" fmla="*/ 37 w 487"/>
              <a:gd name="T85" fmla="*/ 259 h 435"/>
              <a:gd name="T86" fmla="*/ 39 w 487"/>
              <a:gd name="T87" fmla="*/ 273 h 435"/>
              <a:gd name="T88" fmla="*/ 37 w 487"/>
              <a:gd name="T89" fmla="*/ 280 h 435"/>
              <a:gd name="T90" fmla="*/ 39 w 487"/>
              <a:gd name="T91" fmla="*/ 281 h 435"/>
              <a:gd name="T92" fmla="*/ 46 w 487"/>
              <a:gd name="T93" fmla="*/ 294 h 435"/>
              <a:gd name="T94" fmla="*/ 52 w 487"/>
              <a:gd name="T95" fmla="*/ 294 h 435"/>
              <a:gd name="T96" fmla="*/ 58 w 487"/>
              <a:gd name="T97" fmla="*/ 305 h 435"/>
              <a:gd name="T98" fmla="*/ 57 w 487"/>
              <a:gd name="T99" fmla="*/ 310 h 435"/>
              <a:gd name="T100" fmla="*/ 47 w 487"/>
              <a:gd name="T101" fmla="*/ 317 h 435"/>
              <a:gd name="T102" fmla="*/ 41 w 487"/>
              <a:gd name="T103" fmla="*/ 333 h 435"/>
              <a:gd name="T104" fmla="*/ 0 w 487"/>
              <a:gd name="T105" fmla="*/ 374 h 4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87"/>
              <a:gd name="T160" fmla="*/ 0 h 435"/>
              <a:gd name="T161" fmla="*/ 487 w 487"/>
              <a:gd name="T162" fmla="*/ 435 h 43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87" h="435">
                <a:moveTo>
                  <a:pt x="0" y="374"/>
                </a:moveTo>
                <a:lnTo>
                  <a:pt x="16" y="398"/>
                </a:lnTo>
                <a:lnTo>
                  <a:pt x="332" y="337"/>
                </a:lnTo>
                <a:lnTo>
                  <a:pt x="354" y="348"/>
                </a:lnTo>
                <a:lnTo>
                  <a:pt x="367" y="374"/>
                </a:lnTo>
                <a:lnTo>
                  <a:pt x="397" y="390"/>
                </a:lnTo>
                <a:lnTo>
                  <a:pt x="467" y="414"/>
                </a:lnTo>
                <a:lnTo>
                  <a:pt x="468" y="423"/>
                </a:lnTo>
                <a:lnTo>
                  <a:pt x="474" y="434"/>
                </a:lnTo>
                <a:lnTo>
                  <a:pt x="479" y="427"/>
                </a:lnTo>
                <a:lnTo>
                  <a:pt x="486" y="408"/>
                </a:lnTo>
                <a:lnTo>
                  <a:pt x="486" y="370"/>
                </a:lnTo>
                <a:lnTo>
                  <a:pt x="474" y="301"/>
                </a:lnTo>
                <a:lnTo>
                  <a:pt x="473" y="228"/>
                </a:lnTo>
                <a:lnTo>
                  <a:pt x="460" y="169"/>
                </a:lnTo>
                <a:lnTo>
                  <a:pt x="439" y="121"/>
                </a:lnTo>
                <a:lnTo>
                  <a:pt x="434" y="73"/>
                </a:lnTo>
                <a:lnTo>
                  <a:pt x="414" y="0"/>
                </a:lnTo>
                <a:lnTo>
                  <a:pt x="317" y="26"/>
                </a:lnTo>
                <a:lnTo>
                  <a:pt x="309" y="24"/>
                </a:lnTo>
                <a:lnTo>
                  <a:pt x="279" y="48"/>
                </a:lnTo>
                <a:lnTo>
                  <a:pt x="253" y="86"/>
                </a:lnTo>
                <a:lnTo>
                  <a:pt x="250" y="103"/>
                </a:lnTo>
                <a:lnTo>
                  <a:pt x="238" y="120"/>
                </a:lnTo>
                <a:lnTo>
                  <a:pt x="215" y="139"/>
                </a:lnTo>
                <a:lnTo>
                  <a:pt x="225" y="152"/>
                </a:lnTo>
                <a:lnTo>
                  <a:pt x="227" y="142"/>
                </a:lnTo>
                <a:lnTo>
                  <a:pt x="234" y="146"/>
                </a:lnTo>
                <a:lnTo>
                  <a:pt x="230" y="151"/>
                </a:lnTo>
                <a:lnTo>
                  <a:pt x="235" y="152"/>
                </a:lnTo>
                <a:lnTo>
                  <a:pt x="231" y="162"/>
                </a:lnTo>
                <a:lnTo>
                  <a:pt x="227" y="161"/>
                </a:lnTo>
                <a:lnTo>
                  <a:pt x="227" y="166"/>
                </a:lnTo>
                <a:lnTo>
                  <a:pt x="238" y="179"/>
                </a:lnTo>
                <a:lnTo>
                  <a:pt x="238" y="193"/>
                </a:lnTo>
                <a:lnTo>
                  <a:pt x="221" y="200"/>
                </a:lnTo>
                <a:lnTo>
                  <a:pt x="207" y="223"/>
                </a:lnTo>
                <a:lnTo>
                  <a:pt x="191" y="235"/>
                </a:lnTo>
                <a:lnTo>
                  <a:pt x="158" y="237"/>
                </a:lnTo>
                <a:lnTo>
                  <a:pt x="148" y="245"/>
                </a:lnTo>
                <a:lnTo>
                  <a:pt x="131" y="237"/>
                </a:lnTo>
                <a:lnTo>
                  <a:pt x="78" y="243"/>
                </a:lnTo>
                <a:lnTo>
                  <a:pt x="37" y="259"/>
                </a:lnTo>
                <a:lnTo>
                  <a:pt x="39" y="273"/>
                </a:lnTo>
                <a:lnTo>
                  <a:pt x="37" y="280"/>
                </a:lnTo>
                <a:lnTo>
                  <a:pt x="39" y="281"/>
                </a:lnTo>
                <a:lnTo>
                  <a:pt x="46" y="294"/>
                </a:lnTo>
                <a:lnTo>
                  <a:pt x="52" y="294"/>
                </a:lnTo>
                <a:lnTo>
                  <a:pt x="58" y="305"/>
                </a:lnTo>
                <a:lnTo>
                  <a:pt x="57" y="310"/>
                </a:lnTo>
                <a:lnTo>
                  <a:pt x="47" y="317"/>
                </a:lnTo>
                <a:lnTo>
                  <a:pt x="41" y="333"/>
                </a:lnTo>
                <a:lnTo>
                  <a:pt x="0" y="374"/>
                </a:lnTo>
              </a:path>
            </a:pathLst>
          </a:custGeom>
          <a:solidFill>
            <a:srgbClr val="92D050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2" name="Freeform 17"/>
          <p:cNvSpPr>
            <a:spLocks/>
          </p:cNvSpPr>
          <p:nvPr/>
        </p:nvSpPr>
        <p:spPr bwMode="auto">
          <a:xfrm>
            <a:off x="7832725" y="2894013"/>
            <a:ext cx="31750" cy="42862"/>
          </a:xfrm>
          <a:custGeom>
            <a:avLst/>
            <a:gdLst>
              <a:gd name="T0" fmla="*/ 0 w 17"/>
              <a:gd name="T1" fmla="*/ 21 h 22"/>
              <a:gd name="T2" fmla="*/ 1 w 17"/>
              <a:gd name="T3" fmla="*/ 8 h 22"/>
              <a:gd name="T4" fmla="*/ 11 w 17"/>
              <a:gd name="T5" fmla="*/ 0 h 22"/>
              <a:gd name="T6" fmla="*/ 16 w 17"/>
              <a:gd name="T7" fmla="*/ 4 h 22"/>
              <a:gd name="T8" fmla="*/ 7 w 17"/>
              <a:gd name="T9" fmla="*/ 17 h 22"/>
              <a:gd name="T10" fmla="*/ 0 w 17"/>
              <a:gd name="T11" fmla="*/ 21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22"/>
              <a:gd name="T20" fmla="*/ 17 w 17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22">
                <a:moveTo>
                  <a:pt x="0" y="21"/>
                </a:moveTo>
                <a:lnTo>
                  <a:pt x="1" y="8"/>
                </a:lnTo>
                <a:lnTo>
                  <a:pt x="11" y="0"/>
                </a:lnTo>
                <a:lnTo>
                  <a:pt x="16" y="4"/>
                </a:lnTo>
                <a:lnTo>
                  <a:pt x="7" y="17"/>
                </a:lnTo>
                <a:lnTo>
                  <a:pt x="0" y="21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3" name="Freeform 18"/>
          <p:cNvSpPr>
            <a:spLocks/>
          </p:cNvSpPr>
          <p:nvPr/>
        </p:nvSpPr>
        <p:spPr bwMode="auto">
          <a:xfrm>
            <a:off x="7861300" y="2732088"/>
            <a:ext cx="287338" cy="179387"/>
          </a:xfrm>
          <a:custGeom>
            <a:avLst/>
            <a:gdLst>
              <a:gd name="T0" fmla="*/ 0 w 153"/>
              <a:gd name="T1" fmla="*/ 82 h 92"/>
              <a:gd name="T2" fmla="*/ 3 w 153"/>
              <a:gd name="T3" fmla="*/ 90 h 92"/>
              <a:gd name="T4" fmla="*/ 8 w 153"/>
              <a:gd name="T5" fmla="*/ 91 h 92"/>
              <a:gd name="T6" fmla="*/ 13 w 153"/>
              <a:gd name="T7" fmla="*/ 82 h 92"/>
              <a:gd name="T8" fmla="*/ 18 w 153"/>
              <a:gd name="T9" fmla="*/ 80 h 92"/>
              <a:gd name="T10" fmla="*/ 21 w 153"/>
              <a:gd name="T11" fmla="*/ 83 h 92"/>
              <a:gd name="T12" fmla="*/ 11 w 153"/>
              <a:gd name="T13" fmla="*/ 91 h 92"/>
              <a:gd name="T14" fmla="*/ 25 w 153"/>
              <a:gd name="T15" fmla="*/ 85 h 92"/>
              <a:gd name="T16" fmla="*/ 26 w 153"/>
              <a:gd name="T17" fmla="*/ 82 h 92"/>
              <a:gd name="T18" fmla="*/ 47 w 153"/>
              <a:gd name="T19" fmla="*/ 73 h 92"/>
              <a:gd name="T20" fmla="*/ 63 w 153"/>
              <a:gd name="T21" fmla="*/ 59 h 92"/>
              <a:gd name="T22" fmla="*/ 84 w 153"/>
              <a:gd name="T23" fmla="*/ 52 h 92"/>
              <a:gd name="T24" fmla="*/ 99 w 153"/>
              <a:gd name="T25" fmla="*/ 44 h 92"/>
              <a:gd name="T26" fmla="*/ 99 w 153"/>
              <a:gd name="T27" fmla="*/ 45 h 92"/>
              <a:gd name="T28" fmla="*/ 68 w 153"/>
              <a:gd name="T29" fmla="*/ 69 h 92"/>
              <a:gd name="T30" fmla="*/ 61 w 153"/>
              <a:gd name="T31" fmla="*/ 71 h 92"/>
              <a:gd name="T32" fmla="*/ 66 w 153"/>
              <a:gd name="T33" fmla="*/ 71 h 92"/>
              <a:gd name="T34" fmla="*/ 76 w 153"/>
              <a:gd name="T35" fmla="*/ 66 h 92"/>
              <a:gd name="T36" fmla="*/ 122 w 153"/>
              <a:gd name="T37" fmla="*/ 31 h 92"/>
              <a:gd name="T38" fmla="*/ 129 w 153"/>
              <a:gd name="T39" fmla="*/ 25 h 92"/>
              <a:gd name="T40" fmla="*/ 150 w 153"/>
              <a:gd name="T41" fmla="*/ 6 h 92"/>
              <a:gd name="T42" fmla="*/ 152 w 153"/>
              <a:gd name="T43" fmla="*/ 2 h 92"/>
              <a:gd name="T44" fmla="*/ 147 w 153"/>
              <a:gd name="T45" fmla="*/ 2 h 92"/>
              <a:gd name="T46" fmla="*/ 139 w 153"/>
              <a:gd name="T47" fmla="*/ 12 h 92"/>
              <a:gd name="T48" fmla="*/ 132 w 153"/>
              <a:gd name="T49" fmla="*/ 11 h 92"/>
              <a:gd name="T50" fmla="*/ 122 w 153"/>
              <a:gd name="T51" fmla="*/ 15 h 92"/>
              <a:gd name="T52" fmla="*/ 119 w 153"/>
              <a:gd name="T53" fmla="*/ 15 h 92"/>
              <a:gd name="T54" fmla="*/ 109 w 153"/>
              <a:gd name="T55" fmla="*/ 36 h 92"/>
              <a:gd name="T56" fmla="*/ 106 w 153"/>
              <a:gd name="T57" fmla="*/ 31 h 92"/>
              <a:gd name="T58" fmla="*/ 99 w 153"/>
              <a:gd name="T59" fmla="*/ 31 h 92"/>
              <a:gd name="T60" fmla="*/ 113 w 153"/>
              <a:gd name="T61" fmla="*/ 15 h 92"/>
              <a:gd name="T62" fmla="*/ 111 w 153"/>
              <a:gd name="T63" fmla="*/ 12 h 92"/>
              <a:gd name="T64" fmla="*/ 122 w 153"/>
              <a:gd name="T65" fmla="*/ 0 h 92"/>
              <a:gd name="T66" fmla="*/ 118 w 153"/>
              <a:gd name="T67" fmla="*/ 1 h 92"/>
              <a:gd name="T68" fmla="*/ 96 w 153"/>
              <a:gd name="T69" fmla="*/ 25 h 92"/>
              <a:gd name="T70" fmla="*/ 74 w 153"/>
              <a:gd name="T71" fmla="*/ 33 h 92"/>
              <a:gd name="T72" fmla="*/ 60 w 153"/>
              <a:gd name="T73" fmla="*/ 35 h 92"/>
              <a:gd name="T74" fmla="*/ 58 w 153"/>
              <a:gd name="T75" fmla="*/ 41 h 92"/>
              <a:gd name="T76" fmla="*/ 41 w 153"/>
              <a:gd name="T77" fmla="*/ 46 h 92"/>
              <a:gd name="T78" fmla="*/ 36 w 153"/>
              <a:gd name="T79" fmla="*/ 44 h 92"/>
              <a:gd name="T80" fmla="*/ 36 w 153"/>
              <a:gd name="T81" fmla="*/ 49 h 92"/>
              <a:gd name="T82" fmla="*/ 28 w 153"/>
              <a:gd name="T83" fmla="*/ 49 h 92"/>
              <a:gd name="T84" fmla="*/ 25 w 153"/>
              <a:gd name="T85" fmla="*/ 53 h 92"/>
              <a:gd name="T86" fmla="*/ 24 w 153"/>
              <a:gd name="T87" fmla="*/ 59 h 92"/>
              <a:gd name="T88" fmla="*/ 21 w 153"/>
              <a:gd name="T89" fmla="*/ 57 h 92"/>
              <a:gd name="T90" fmla="*/ 18 w 153"/>
              <a:gd name="T91" fmla="*/ 66 h 92"/>
              <a:gd name="T92" fmla="*/ 6 w 153"/>
              <a:gd name="T93" fmla="*/ 69 h 92"/>
              <a:gd name="T94" fmla="*/ 4 w 153"/>
              <a:gd name="T95" fmla="*/ 75 h 92"/>
              <a:gd name="T96" fmla="*/ 0 w 153"/>
              <a:gd name="T97" fmla="*/ 82 h 9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3"/>
              <a:gd name="T148" fmla="*/ 0 h 92"/>
              <a:gd name="T149" fmla="*/ 153 w 153"/>
              <a:gd name="T150" fmla="*/ 92 h 9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3" h="92">
                <a:moveTo>
                  <a:pt x="0" y="82"/>
                </a:moveTo>
                <a:lnTo>
                  <a:pt x="3" y="90"/>
                </a:lnTo>
                <a:lnTo>
                  <a:pt x="8" y="91"/>
                </a:lnTo>
                <a:lnTo>
                  <a:pt x="13" y="82"/>
                </a:lnTo>
                <a:lnTo>
                  <a:pt x="18" y="80"/>
                </a:lnTo>
                <a:lnTo>
                  <a:pt x="21" y="83"/>
                </a:lnTo>
                <a:lnTo>
                  <a:pt x="11" y="91"/>
                </a:lnTo>
                <a:lnTo>
                  <a:pt x="25" y="85"/>
                </a:lnTo>
                <a:lnTo>
                  <a:pt x="26" y="82"/>
                </a:lnTo>
                <a:lnTo>
                  <a:pt x="47" y="73"/>
                </a:lnTo>
                <a:lnTo>
                  <a:pt x="63" y="59"/>
                </a:lnTo>
                <a:lnTo>
                  <a:pt x="84" y="52"/>
                </a:lnTo>
                <a:lnTo>
                  <a:pt x="99" y="44"/>
                </a:lnTo>
                <a:lnTo>
                  <a:pt x="99" y="45"/>
                </a:lnTo>
                <a:lnTo>
                  <a:pt x="68" y="69"/>
                </a:lnTo>
                <a:lnTo>
                  <a:pt x="61" y="71"/>
                </a:lnTo>
                <a:lnTo>
                  <a:pt x="66" y="71"/>
                </a:lnTo>
                <a:lnTo>
                  <a:pt x="76" y="66"/>
                </a:lnTo>
                <a:lnTo>
                  <a:pt x="122" y="31"/>
                </a:lnTo>
                <a:lnTo>
                  <a:pt x="129" y="25"/>
                </a:lnTo>
                <a:lnTo>
                  <a:pt x="150" y="6"/>
                </a:lnTo>
                <a:lnTo>
                  <a:pt x="152" y="2"/>
                </a:lnTo>
                <a:lnTo>
                  <a:pt x="147" y="2"/>
                </a:lnTo>
                <a:lnTo>
                  <a:pt x="139" y="12"/>
                </a:lnTo>
                <a:lnTo>
                  <a:pt x="132" y="11"/>
                </a:lnTo>
                <a:lnTo>
                  <a:pt x="122" y="15"/>
                </a:lnTo>
                <a:lnTo>
                  <a:pt x="119" y="15"/>
                </a:lnTo>
                <a:lnTo>
                  <a:pt x="109" y="36"/>
                </a:lnTo>
                <a:lnTo>
                  <a:pt x="106" y="31"/>
                </a:lnTo>
                <a:lnTo>
                  <a:pt x="99" y="31"/>
                </a:lnTo>
                <a:lnTo>
                  <a:pt x="113" y="15"/>
                </a:lnTo>
                <a:lnTo>
                  <a:pt x="111" y="12"/>
                </a:lnTo>
                <a:lnTo>
                  <a:pt x="122" y="0"/>
                </a:lnTo>
                <a:lnTo>
                  <a:pt x="118" y="1"/>
                </a:lnTo>
                <a:lnTo>
                  <a:pt x="96" y="25"/>
                </a:lnTo>
                <a:lnTo>
                  <a:pt x="74" y="33"/>
                </a:lnTo>
                <a:lnTo>
                  <a:pt x="60" y="35"/>
                </a:lnTo>
                <a:lnTo>
                  <a:pt x="58" y="41"/>
                </a:lnTo>
                <a:lnTo>
                  <a:pt x="41" y="46"/>
                </a:lnTo>
                <a:lnTo>
                  <a:pt x="36" y="44"/>
                </a:lnTo>
                <a:lnTo>
                  <a:pt x="36" y="49"/>
                </a:lnTo>
                <a:lnTo>
                  <a:pt x="28" y="49"/>
                </a:lnTo>
                <a:lnTo>
                  <a:pt x="25" y="53"/>
                </a:lnTo>
                <a:lnTo>
                  <a:pt x="24" y="59"/>
                </a:lnTo>
                <a:lnTo>
                  <a:pt x="21" y="57"/>
                </a:lnTo>
                <a:lnTo>
                  <a:pt x="18" y="66"/>
                </a:lnTo>
                <a:lnTo>
                  <a:pt x="6" y="69"/>
                </a:lnTo>
                <a:lnTo>
                  <a:pt x="4" y="75"/>
                </a:lnTo>
                <a:lnTo>
                  <a:pt x="0" y="8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4" name="Freeform 19"/>
          <p:cNvSpPr>
            <a:spLocks/>
          </p:cNvSpPr>
          <p:nvPr/>
        </p:nvSpPr>
        <p:spPr bwMode="auto">
          <a:xfrm>
            <a:off x="7874000" y="2552700"/>
            <a:ext cx="263525" cy="260350"/>
          </a:xfrm>
          <a:custGeom>
            <a:avLst/>
            <a:gdLst>
              <a:gd name="T0" fmla="*/ 0 w 140"/>
              <a:gd name="T1" fmla="*/ 26 h 134"/>
              <a:gd name="T2" fmla="*/ 12 w 140"/>
              <a:gd name="T3" fmla="*/ 95 h 134"/>
              <a:gd name="T4" fmla="*/ 12 w 140"/>
              <a:gd name="T5" fmla="*/ 133 h 134"/>
              <a:gd name="T6" fmla="*/ 21 w 140"/>
              <a:gd name="T7" fmla="*/ 130 h 134"/>
              <a:gd name="T8" fmla="*/ 29 w 140"/>
              <a:gd name="T9" fmla="*/ 119 h 134"/>
              <a:gd name="T10" fmla="*/ 49 w 140"/>
              <a:gd name="T11" fmla="*/ 108 h 134"/>
              <a:gd name="T12" fmla="*/ 58 w 140"/>
              <a:gd name="T13" fmla="*/ 92 h 134"/>
              <a:gd name="T14" fmla="*/ 65 w 140"/>
              <a:gd name="T15" fmla="*/ 95 h 134"/>
              <a:gd name="T16" fmla="*/ 79 w 140"/>
              <a:gd name="T17" fmla="*/ 89 h 134"/>
              <a:gd name="T18" fmla="*/ 100 w 140"/>
              <a:gd name="T19" fmla="*/ 85 h 134"/>
              <a:gd name="T20" fmla="*/ 101 w 140"/>
              <a:gd name="T21" fmla="*/ 78 h 134"/>
              <a:gd name="T22" fmla="*/ 109 w 140"/>
              <a:gd name="T23" fmla="*/ 83 h 134"/>
              <a:gd name="T24" fmla="*/ 115 w 140"/>
              <a:gd name="T25" fmla="*/ 76 h 134"/>
              <a:gd name="T26" fmla="*/ 127 w 140"/>
              <a:gd name="T27" fmla="*/ 73 h 134"/>
              <a:gd name="T28" fmla="*/ 139 w 140"/>
              <a:gd name="T29" fmla="*/ 67 h 134"/>
              <a:gd name="T30" fmla="*/ 128 w 140"/>
              <a:gd name="T31" fmla="*/ 0 h 134"/>
              <a:gd name="T32" fmla="*/ 0 w 140"/>
              <a:gd name="T33" fmla="*/ 26 h 13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0"/>
              <a:gd name="T52" fmla="*/ 0 h 134"/>
              <a:gd name="T53" fmla="*/ 140 w 140"/>
              <a:gd name="T54" fmla="*/ 134 h 13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0" h="134">
                <a:moveTo>
                  <a:pt x="0" y="26"/>
                </a:moveTo>
                <a:lnTo>
                  <a:pt x="12" y="95"/>
                </a:lnTo>
                <a:lnTo>
                  <a:pt x="12" y="133"/>
                </a:lnTo>
                <a:lnTo>
                  <a:pt x="21" y="130"/>
                </a:lnTo>
                <a:lnTo>
                  <a:pt x="29" y="119"/>
                </a:lnTo>
                <a:lnTo>
                  <a:pt x="49" y="108"/>
                </a:lnTo>
                <a:lnTo>
                  <a:pt x="58" y="92"/>
                </a:lnTo>
                <a:lnTo>
                  <a:pt x="65" y="95"/>
                </a:lnTo>
                <a:lnTo>
                  <a:pt x="79" y="89"/>
                </a:lnTo>
                <a:lnTo>
                  <a:pt x="100" y="85"/>
                </a:lnTo>
                <a:lnTo>
                  <a:pt x="101" y="78"/>
                </a:lnTo>
                <a:lnTo>
                  <a:pt x="109" y="83"/>
                </a:lnTo>
                <a:lnTo>
                  <a:pt x="115" y="76"/>
                </a:lnTo>
                <a:lnTo>
                  <a:pt x="127" y="73"/>
                </a:lnTo>
                <a:lnTo>
                  <a:pt x="139" y="67"/>
                </a:lnTo>
                <a:lnTo>
                  <a:pt x="128" y="0"/>
                </a:lnTo>
                <a:lnTo>
                  <a:pt x="0" y="26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5" name="Freeform 20"/>
          <p:cNvSpPr>
            <a:spLocks/>
          </p:cNvSpPr>
          <p:nvPr/>
        </p:nvSpPr>
        <p:spPr bwMode="auto">
          <a:xfrm>
            <a:off x="7642225" y="3106738"/>
            <a:ext cx="161925" cy="274637"/>
          </a:xfrm>
          <a:custGeom>
            <a:avLst/>
            <a:gdLst>
              <a:gd name="T0" fmla="*/ 0 w 86"/>
              <a:gd name="T1" fmla="*/ 14 h 142"/>
              <a:gd name="T2" fmla="*/ 12 w 86"/>
              <a:gd name="T3" fmla="*/ 0 h 142"/>
              <a:gd name="T4" fmla="*/ 28 w 86"/>
              <a:gd name="T5" fmla="*/ 0 h 142"/>
              <a:gd name="T6" fmla="*/ 23 w 86"/>
              <a:gd name="T7" fmla="*/ 15 h 142"/>
              <a:gd name="T8" fmla="*/ 19 w 86"/>
              <a:gd name="T9" fmla="*/ 20 h 142"/>
              <a:gd name="T10" fmla="*/ 22 w 86"/>
              <a:gd name="T11" fmla="*/ 36 h 142"/>
              <a:gd name="T12" fmla="*/ 30 w 86"/>
              <a:gd name="T13" fmla="*/ 46 h 142"/>
              <a:gd name="T14" fmla="*/ 41 w 86"/>
              <a:gd name="T15" fmla="*/ 58 h 142"/>
              <a:gd name="T16" fmla="*/ 46 w 86"/>
              <a:gd name="T17" fmla="*/ 74 h 142"/>
              <a:gd name="T18" fmla="*/ 54 w 86"/>
              <a:gd name="T19" fmla="*/ 87 h 142"/>
              <a:gd name="T20" fmla="*/ 64 w 86"/>
              <a:gd name="T21" fmla="*/ 93 h 142"/>
              <a:gd name="T22" fmla="*/ 77 w 86"/>
              <a:gd name="T23" fmla="*/ 98 h 142"/>
              <a:gd name="T24" fmla="*/ 83 w 86"/>
              <a:gd name="T25" fmla="*/ 112 h 142"/>
              <a:gd name="T26" fmla="*/ 72 w 86"/>
              <a:gd name="T27" fmla="*/ 122 h 142"/>
              <a:gd name="T28" fmla="*/ 83 w 86"/>
              <a:gd name="T29" fmla="*/ 120 h 142"/>
              <a:gd name="T30" fmla="*/ 85 w 86"/>
              <a:gd name="T31" fmla="*/ 131 h 142"/>
              <a:gd name="T32" fmla="*/ 65 w 86"/>
              <a:gd name="T33" fmla="*/ 136 h 142"/>
              <a:gd name="T34" fmla="*/ 34 w 86"/>
              <a:gd name="T35" fmla="*/ 141 h 142"/>
              <a:gd name="T36" fmla="*/ 32 w 86"/>
              <a:gd name="T37" fmla="*/ 131 h 142"/>
              <a:gd name="T38" fmla="*/ 0 w 86"/>
              <a:gd name="T39" fmla="*/ 14 h 14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6"/>
              <a:gd name="T61" fmla="*/ 0 h 142"/>
              <a:gd name="T62" fmla="*/ 86 w 86"/>
              <a:gd name="T63" fmla="*/ 142 h 14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6" h="142">
                <a:moveTo>
                  <a:pt x="0" y="14"/>
                </a:moveTo>
                <a:lnTo>
                  <a:pt x="12" y="0"/>
                </a:lnTo>
                <a:lnTo>
                  <a:pt x="28" y="0"/>
                </a:lnTo>
                <a:lnTo>
                  <a:pt x="23" y="15"/>
                </a:lnTo>
                <a:lnTo>
                  <a:pt x="19" y="20"/>
                </a:lnTo>
                <a:lnTo>
                  <a:pt x="22" y="36"/>
                </a:lnTo>
                <a:lnTo>
                  <a:pt x="30" y="46"/>
                </a:lnTo>
                <a:lnTo>
                  <a:pt x="41" y="58"/>
                </a:lnTo>
                <a:lnTo>
                  <a:pt x="46" y="74"/>
                </a:lnTo>
                <a:lnTo>
                  <a:pt x="54" y="87"/>
                </a:lnTo>
                <a:lnTo>
                  <a:pt x="64" y="93"/>
                </a:lnTo>
                <a:lnTo>
                  <a:pt x="77" y="98"/>
                </a:lnTo>
                <a:lnTo>
                  <a:pt x="83" y="112"/>
                </a:lnTo>
                <a:lnTo>
                  <a:pt x="72" y="122"/>
                </a:lnTo>
                <a:lnTo>
                  <a:pt x="83" y="120"/>
                </a:lnTo>
                <a:lnTo>
                  <a:pt x="85" y="131"/>
                </a:lnTo>
                <a:lnTo>
                  <a:pt x="65" y="136"/>
                </a:lnTo>
                <a:lnTo>
                  <a:pt x="34" y="141"/>
                </a:lnTo>
                <a:lnTo>
                  <a:pt x="32" y="131"/>
                </a:lnTo>
                <a:lnTo>
                  <a:pt x="0" y="1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6" name="Freeform 21"/>
          <p:cNvSpPr>
            <a:spLocks/>
          </p:cNvSpPr>
          <p:nvPr/>
        </p:nvSpPr>
        <p:spPr bwMode="auto">
          <a:xfrm>
            <a:off x="7477125" y="3319463"/>
            <a:ext cx="31750" cy="38100"/>
          </a:xfrm>
          <a:custGeom>
            <a:avLst/>
            <a:gdLst>
              <a:gd name="T0" fmla="*/ 0 w 17"/>
              <a:gd name="T1" fmla="*/ 5 h 19"/>
              <a:gd name="T2" fmla="*/ 10 w 17"/>
              <a:gd name="T3" fmla="*/ 0 h 19"/>
              <a:gd name="T4" fmla="*/ 16 w 17"/>
              <a:gd name="T5" fmla="*/ 10 h 19"/>
              <a:gd name="T6" fmla="*/ 11 w 17"/>
              <a:gd name="T7" fmla="*/ 18 h 19"/>
              <a:gd name="T8" fmla="*/ 0 w 17"/>
              <a:gd name="T9" fmla="*/ 5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9"/>
              <a:gd name="T17" fmla="*/ 17 w 17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9">
                <a:moveTo>
                  <a:pt x="0" y="5"/>
                </a:moveTo>
                <a:lnTo>
                  <a:pt x="10" y="0"/>
                </a:lnTo>
                <a:lnTo>
                  <a:pt x="16" y="10"/>
                </a:lnTo>
                <a:lnTo>
                  <a:pt x="11" y="18"/>
                </a:lnTo>
                <a:lnTo>
                  <a:pt x="0" y="5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7" name="Freeform 22"/>
          <p:cNvSpPr>
            <a:spLocks/>
          </p:cNvSpPr>
          <p:nvPr/>
        </p:nvSpPr>
        <p:spPr bwMode="auto">
          <a:xfrm>
            <a:off x="5854700" y="2940050"/>
            <a:ext cx="482600" cy="850900"/>
          </a:xfrm>
          <a:custGeom>
            <a:avLst/>
            <a:gdLst>
              <a:gd name="T0" fmla="*/ 0 w 256"/>
              <a:gd name="T1" fmla="*/ 425 h 437"/>
              <a:gd name="T2" fmla="*/ 7 w 256"/>
              <a:gd name="T3" fmla="*/ 436 h 437"/>
              <a:gd name="T4" fmla="*/ 16 w 256"/>
              <a:gd name="T5" fmla="*/ 424 h 437"/>
              <a:gd name="T6" fmla="*/ 52 w 256"/>
              <a:gd name="T7" fmla="*/ 417 h 437"/>
              <a:gd name="T8" fmla="*/ 64 w 256"/>
              <a:gd name="T9" fmla="*/ 421 h 437"/>
              <a:gd name="T10" fmla="*/ 104 w 256"/>
              <a:gd name="T11" fmla="*/ 407 h 437"/>
              <a:gd name="T12" fmla="*/ 118 w 256"/>
              <a:gd name="T13" fmla="*/ 420 h 437"/>
              <a:gd name="T14" fmla="*/ 131 w 256"/>
              <a:gd name="T15" fmla="*/ 390 h 437"/>
              <a:gd name="T16" fmla="*/ 144 w 256"/>
              <a:gd name="T17" fmla="*/ 382 h 437"/>
              <a:gd name="T18" fmla="*/ 172 w 256"/>
              <a:gd name="T19" fmla="*/ 399 h 437"/>
              <a:gd name="T20" fmla="*/ 176 w 256"/>
              <a:gd name="T21" fmla="*/ 381 h 437"/>
              <a:gd name="T22" fmla="*/ 208 w 256"/>
              <a:gd name="T23" fmla="*/ 342 h 437"/>
              <a:gd name="T24" fmla="*/ 213 w 256"/>
              <a:gd name="T25" fmla="*/ 318 h 437"/>
              <a:gd name="T26" fmla="*/ 226 w 256"/>
              <a:gd name="T27" fmla="*/ 321 h 437"/>
              <a:gd name="T28" fmla="*/ 255 w 256"/>
              <a:gd name="T29" fmla="*/ 301 h 437"/>
              <a:gd name="T30" fmla="*/ 247 w 256"/>
              <a:gd name="T31" fmla="*/ 285 h 437"/>
              <a:gd name="T32" fmla="*/ 251 w 256"/>
              <a:gd name="T33" fmla="*/ 275 h 437"/>
              <a:gd name="T34" fmla="*/ 221 w 256"/>
              <a:gd name="T35" fmla="*/ 7 h 437"/>
              <a:gd name="T36" fmla="*/ 218 w 256"/>
              <a:gd name="T37" fmla="*/ 0 h 437"/>
              <a:gd name="T38" fmla="*/ 68 w 256"/>
              <a:gd name="T39" fmla="*/ 17 h 437"/>
              <a:gd name="T40" fmla="*/ 37 w 256"/>
              <a:gd name="T41" fmla="*/ 34 h 437"/>
              <a:gd name="T42" fmla="*/ 13 w 256"/>
              <a:gd name="T43" fmla="*/ 25 h 437"/>
              <a:gd name="T44" fmla="*/ 32 w 256"/>
              <a:gd name="T45" fmla="*/ 246 h 437"/>
              <a:gd name="T46" fmla="*/ 27 w 256"/>
              <a:gd name="T47" fmla="*/ 291 h 437"/>
              <a:gd name="T48" fmla="*/ 36 w 256"/>
              <a:gd name="T49" fmla="*/ 318 h 437"/>
              <a:gd name="T50" fmla="*/ 26 w 256"/>
              <a:gd name="T51" fmla="*/ 367 h 437"/>
              <a:gd name="T52" fmla="*/ 9 w 256"/>
              <a:gd name="T53" fmla="*/ 390 h 437"/>
              <a:gd name="T54" fmla="*/ 0 w 256"/>
              <a:gd name="T55" fmla="*/ 425 h 43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56"/>
              <a:gd name="T85" fmla="*/ 0 h 437"/>
              <a:gd name="T86" fmla="*/ 256 w 256"/>
              <a:gd name="T87" fmla="*/ 437 h 43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56" h="437">
                <a:moveTo>
                  <a:pt x="0" y="425"/>
                </a:moveTo>
                <a:lnTo>
                  <a:pt x="7" y="436"/>
                </a:lnTo>
                <a:lnTo>
                  <a:pt x="16" y="424"/>
                </a:lnTo>
                <a:lnTo>
                  <a:pt x="52" y="417"/>
                </a:lnTo>
                <a:lnTo>
                  <a:pt x="64" y="421"/>
                </a:lnTo>
                <a:lnTo>
                  <a:pt x="104" y="407"/>
                </a:lnTo>
                <a:lnTo>
                  <a:pt x="118" y="420"/>
                </a:lnTo>
                <a:lnTo>
                  <a:pt x="131" y="390"/>
                </a:lnTo>
                <a:lnTo>
                  <a:pt x="144" y="382"/>
                </a:lnTo>
                <a:lnTo>
                  <a:pt x="172" y="399"/>
                </a:lnTo>
                <a:lnTo>
                  <a:pt x="176" y="381"/>
                </a:lnTo>
                <a:lnTo>
                  <a:pt x="208" y="342"/>
                </a:lnTo>
                <a:lnTo>
                  <a:pt x="213" y="318"/>
                </a:lnTo>
                <a:lnTo>
                  <a:pt x="226" y="321"/>
                </a:lnTo>
                <a:lnTo>
                  <a:pt x="255" y="301"/>
                </a:lnTo>
                <a:lnTo>
                  <a:pt x="247" y="285"/>
                </a:lnTo>
                <a:lnTo>
                  <a:pt x="251" y="275"/>
                </a:lnTo>
                <a:lnTo>
                  <a:pt x="221" y="7"/>
                </a:lnTo>
                <a:lnTo>
                  <a:pt x="218" y="0"/>
                </a:lnTo>
                <a:lnTo>
                  <a:pt x="68" y="17"/>
                </a:lnTo>
                <a:lnTo>
                  <a:pt x="37" y="34"/>
                </a:lnTo>
                <a:lnTo>
                  <a:pt x="13" y="25"/>
                </a:lnTo>
                <a:lnTo>
                  <a:pt x="32" y="246"/>
                </a:lnTo>
                <a:lnTo>
                  <a:pt x="27" y="291"/>
                </a:lnTo>
                <a:lnTo>
                  <a:pt x="36" y="318"/>
                </a:lnTo>
                <a:lnTo>
                  <a:pt x="26" y="367"/>
                </a:lnTo>
                <a:lnTo>
                  <a:pt x="9" y="390"/>
                </a:lnTo>
                <a:lnTo>
                  <a:pt x="0" y="425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Freeform 23"/>
          <p:cNvSpPr>
            <a:spLocks/>
          </p:cNvSpPr>
          <p:nvPr/>
        </p:nvSpPr>
        <p:spPr bwMode="auto">
          <a:xfrm>
            <a:off x="5675313" y="3473450"/>
            <a:ext cx="1123950" cy="593725"/>
          </a:xfrm>
          <a:custGeom>
            <a:avLst/>
            <a:gdLst/>
            <a:ahLst/>
            <a:cxnLst>
              <a:cxn ang="0">
                <a:pos x="0" y="304"/>
              </a:cxn>
              <a:cxn ang="0">
                <a:pos x="6" y="288"/>
              </a:cxn>
              <a:cxn ang="0">
                <a:pos x="17" y="287"/>
              </a:cxn>
              <a:cxn ang="0">
                <a:pos x="21" y="253"/>
              </a:cxn>
              <a:cxn ang="0">
                <a:pos x="13" y="252"/>
              </a:cxn>
              <a:cxn ang="0">
                <a:pos x="12" y="244"/>
              </a:cxn>
              <a:cxn ang="0">
                <a:pos x="31" y="224"/>
              </a:cxn>
              <a:cxn ang="0">
                <a:pos x="69" y="239"/>
              </a:cxn>
              <a:cxn ang="0">
                <a:pos x="73" y="202"/>
              </a:cxn>
              <a:cxn ang="0">
                <a:pos x="100" y="193"/>
              </a:cxn>
              <a:cxn ang="0">
                <a:pos x="96" y="184"/>
              </a:cxn>
              <a:cxn ang="0">
                <a:pos x="102" y="162"/>
              </a:cxn>
              <a:cxn ang="0">
                <a:pos x="111" y="150"/>
              </a:cxn>
              <a:cxn ang="0">
                <a:pos x="147" y="143"/>
              </a:cxn>
              <a:cxn ang="0">
                <a:pos x="159" y="147"/>
              </a:cxn>
              <a:cxn ang="0">
                <a:pos x="199" y="133"/>
              </a:cxn>
              <a:cxn ang="0">
                <a:pos x="213" y="146"/>
              </a:cxn>
              <a:cxn ang="0">
                <a:pos x="226" y="116"/>
              </a:cxn>
              <a:cxn ang="0">
                <a:pos x="239" y="108"/>
              </a:cxn>
              <a:cxn ang="0">
                <a:pos x="267" y="125"/>
              </a:cxn>
              <a:cxn ang="0">
                <a:pos x="271" y="107"/>
              </a:cxn>
              <a:cxn ang="0">
                <a:pos x="303" y="68"/>
              </a:cxn>
              <a:cxn ang="0">
                <a:pos x="308" y="44"/>
              </a:cxn>
              <a:cxn ang="0">
                <a:pos x="321" y="47"/>
              </a:cxn>
              <a:cxn ang="0">
                <a:pos x="350" y="27"/>
              </a:cxn>
              <a:cxn ang="0">
                <a:pos x="342" y="11"/>
              </a:cxn>
              <a:cxn ang="0">
                <a:pos x="346" y="1"/>
              </a:cxn>
              <a:cxn ang="0">
                <a:pos x="370" y="0"/>
              </a:cxn>
              <a:cxn ang="0">
                <a:pos x="387" y="5"/>
              </a:cxn>
              <a:cxn ang="0">
                <a:pos x="397" y="24"/>
              </a:cxn>
              <a:cxn ang="0">
                <a:pos x="422" y="28"/>
              </a:cxn>
              <a:cxn ang="0">
                <a:pos x="439" y="37"/>
              </a:cxn>
              <a:cxn ang="0">
                <a:pos x="478" y="35"/>
              </a:cxn>
              <a:cxn ang="0">
                <a:pos x="493" y="24"/>
              </a:cxn>
              <a:cxn ang="0">
                <a:pos x="534" y="49"/>
              </a:cxn>
              <a:cxn ang="0">
                <a:pos x="548" y="100"/>
              </a:cxn>
              <a:cxn ang="0">
                <a:pos x="565" y="117"/>
              </a:cxn>
              <a:cxn ang="0">
                <a:pos x="595" y="135"/>
              </a:cxn>
              <a:cxn ang="0">
                <a:pos x="573" y="162"/>
              </a:cxn>
              <a:cxn ang="0">
                <a:pos x="552" y="177"/>
              </a:cxn>
              <a:cxn ang="0">
                <a:pos x="532" y="202"/>
              </a:cxn>
              <a:cxn ang="0">
                <a:pos x="532" y="211"/>
              </a:cxn>
              <a:cxn ang="0">
                <a:pos x="472" y="250"/>
              </a:cxn>
              <a:cxn ang="0">
                <a:pos x="141" y="280"/>
              </a:cxn>
              <a:cxn ang="0">
                <a:pos x="109" y="278"/>
              </a:cxn>
              <a:cxn ang="0">
                <a:pos x="110" y="296"/>
              </a:cxn>
              <a:cxn ang="0">
                <a:pos x="0" y="304"/>
              </a:cxn>
            </a:cxnLst>
            <a:rect l="0" t="0" r="r" b="b"/>
            <a:pathLst>
              <a:path w="596" h="305">
                <a:moveTo>
                  <a:pt x="0" y="304"/>
                </a:moveTo>
                <a:lnTo>
                  <a:pt x="6" y="288"/>
                </a:lnTo>
                <a:lnTo>
                  <a:pt x="17" y="287"/>
                </a:lnTo>
                <a:lnTo>
                  <a:pt x="21" y="253"/>
                </a:lnTo>
                <a:lnTo>
                  <a:pt x="13" y="252"/>
                </a:lnTo>
                <a:lnTo>
                  <a:pt x="12" y="244"/>
                </a:lnTo>
                <a:lnTo>
                  <a:pt x="31" y="224"/>
                </a:lnTo>
                <a:lnTo>
                  <a:pt x="69" y="239"/>
                </a:lnTo>
                <a:lnTo>
                  <a:pt x="73" y="202"/>
                </a:lnTo>
                <a:lnTo>
                  <a:pt x="100" y="193"/>
                </a:lnTo>
                <a:lnTo>
                  <a:pt x="96" y="184"/>
                </a:lnTo>
                <a:lnTo>
                  <a:pt x="102" y="162"/>
                </a:lnTo>
                <a:lnTo>
                  <a:pt x="111" y="150"/>
                </a:lnTo>
                <a:lnTo>
                  <a:pt x="147" y="143"/>
                </a:lnTo>
                <a:lnTo>
                  <a:pt x="159" y="147"/>
                </a:lnTo>
                <a:lnTo>
                  <a:pt x="199" y="133"/>
                </a:lnTo>
                <a:lnTo>
                  <a:pt x="213" y="146"/>
                </a:lnTo>
                <a:lnTo>
                  <a:pt x="226" y="116"/>
                </a:lnTo>
                <a:lnTo>
                  <a:pt x="239" y="108"/>
                </a:lnTo>
                <a:lnTo>
                  <a:pt x="267" y="125"/>
                </a:lnTo>
                <a:lnTo>
                  <a:pt x="271" y="107"/>
                </a:lnTo>
                <a:lnTo>
                  <a:pt x="303" y="68"/>
                </a:lnTo>
                <a:lnTo>
                  <a:pt x="308" y="44"/>
                </a:lnTo>
                <a:lnTo>
                  <a:pt x="321" y="47"/>
                </a:lnTo>
                <a:lnTo>
                  <a:pt x="350" y="27"/>
                </a:lnTo>
                <a:lnTo>
                  <a:pt x="342" y="11"/>
                </a:lnTo>
                <a:lnTo>
                  <a:pt x="346" y="1"/>
                </a:lnTo>
                <a:lnTo>
                  <a:pt x="370" y="0"/>
                </a:lnTo>
                <a:lnTo>
                  <a:pt x="387" y="5"/>
                </a:lnTo>
                <a:lnTo>
                  <a:pt x="397" y="24"/>
                </a:lnTo>
                <a:lnTo>
                  <a:pt x="422" y="28"/>
                </a:lnTo>
                <a:lnTo>
                  <a:pt x="439" y="37"/>
                </a:lnTo>
                <a:lnTo>
                  <a:pt x="478" y="35"/>
                </a:lnTo>
                <a:lnTo>
                  <a:pt x="493" y="24"/>
                </a:lnTo>
                <a:lnTo>
                  <a:pt x="534" y="49"/>
                </a:lnTo>
                <a:lnTo>
                  <a:pt x="548" y="100"/>
                </a:lnTo>
                <a:lnTo>
                  <a:pt x="565" y="117"/>
                </a:lnTo>
                <a:lnTo>
                  <a:pt x="595" y="135"/>
                </a:lnTo>
                <a:lnTo>
                  <a:pt x="573" y="162"/>
                </a:lnTo>
                <a:lnTo>
                  <a:pt x="552" y="177"/>
                </a:lnTo>
                <a:lnTo>
                  <a:pt x="532" y="202"/>
                </a:lnTo>
                <a:lnTo>
                  <a:pt x="532" y="211"/>
                </a:lnTo>
                <a:lnTo>
                  <a:pt x="472" y="250"/>
                </a:lnTo>
                <a:lnTo>
                  <a:pt x="141" y="280"/>
                </a:lnTo>
                <a:lnTo>
                  <a:pt x="109" y="278"/>
                </a:lnTo>
                <a:lnTo>
                  <a:pt x="110" y="296"/>
                </a:lnTo>
                <a:lnTo>
                  <a:pt x="0" y="304"/>
                </a:lnTo>
              </a:path>
            </a:pathLst>
          </a:custGeom>
          <a:solidFill>
            <a:schemeClr val="accent4">
              <a:lumMod val="75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29" name="Freeform 24"/>
          <p:cNvSpPr>
            <a:spLocks/>
          </p:cNvSpPr>
          <p:nvPr/>
        </p:nvSpPr>
        <p:spPr bwMode="auto">
          <a:xfrm>
            <a:off x="8047038" y="1384300"/>
            <a:ext cx="569912" cy="919163"/>
          </a:xfrm>
          <a:custGeom>
            <a:avLst/>
            <a:gdLst>
              <a:gd name="T0" fmla="*/ 0 w 302"/>
              <a:gd name="T1" fmla="*/ 256 h 473"/>
              <a:gd name="T2" fmla="*/ 19 w 302"/>
              <a:gd name="T3" fmla="*/ 257 h 473"/>
              <a:gd name="T4" fmla="*/ 21 w 302"/>
              <a:gd name="T5" fmla="*/ 227 h 473"/>
              <a:gd name="T6" fmla="*/ 43 w 302"/>
              <a:gd name="T7" fmla="*/ 184 h 473"/>
              <a:gd name="T8" fmla="*/ 32 w 302"/>
              <a:gd name="T9" fmla="*/ 154 h 473"/>
              <a:gd name="T10" fmla="*/ 42 w 302"/>
              <a:gd name="T11" fmla="*/ 113 h 473"/>
              <a:gd name="T12" fmla="*/ 40 w 302"/>
              <a:gd name="T13" fmla="*/ 97 h 473"/>
              <a:gd name="T14" fmla="*/ 74 w 302"/>
              <a:gd name="T15" fmla="*/ 7 h 473"/>
              <a:gd name="T16" fmla="*/ 85 w 302"/>
              <a:gd name="T17" fmla="*/ 7 h 473"/>
              <a:gd name="T18" fmla="*/ 89 w 302"/>
              <a:gd name="T19" fmla="*/ 25 h 473"/>
              <a:gd name="T20" fmla="*/ 131 w 302"/>
              <a:gd name="T21" fmla="*/ 8 h 473"/>
              <a:gd name="T22" fmla="*/ 131 w 302"/>
              <a:gd name="T23" fmla="*/ 3 h 473"/>
              <a:gd name="T24" fmla="*/ 144 w 302"/>
              <a:gd name="T25" fmla="*/ 0 h 473"/>
              <a:gd name="T26" fmla="*/ 167 w 302"/>
              <a:gd name="T27" fmla="*/ 10 h 473"/>
              <a:gd name="T28" fmla="*/ 183 w 302"/>
              <a:gd name="T29" fmla="*/ 25 h 473"/>
              <a:gd name="T30" fmla="*/ 221 w 302"/>
              <a:gd name="T31" fmla="*/ 155 h 473"/>
              <a:gd name="T32" fmla="*/ 249 w 302"/>
              <a:gd name="T33" fmla="*/ 156 h 473"/>
              <a:gd name="T34" fmla="*/ 252 w 302"/>
              <a:gd name="T35" fmla="*/ 163 h 473"/>
              <a:gd name="T36" fmla="*/ 249 w 302"/>
              <a:gd name="T37" fmla="*/ 168 h 473"/>
              <a:gd name="T38" fmla="*/ 270 w 302"/>
              <a:gd name="T39" fmla="*/ 199 h 473"/>
              <a:gd name="T40" fmla="*/ 275 w 302"/>
              <a:gd name="T41" fmla="*/ 192 h 473"/>
              <a:gd name="T42" fmla="*/ 294 w 302"/>
              <a:gd name="T43" fmla="*/ 212 h 473"/>
              <a:gd name="T44" fmla="*/ 285 w 302"/>
              <a:gd name="T45" fmla="*/ 217 h 473"/>
              <a:gd name="T46" fmla="*/ 288 w 302"/>
              <a:gd name="T47" fmla="*/ 222 h 473"/>
              <a:gd name="T48" fmla="*/ 301 w 302"/>
              <a:gd name="T49" fmla="*/ 222 h 473"/>
              <a:gd name="T50" fmla="*/ 291 w 302"/>
              <a:gd name="T51" fmla="*/ 248 h 473"/>
              <a:gd name="T52" fmla="*/ 279 w 302"/>
              <a:gd name="T53" fmla="*/ 245 h 473"/>
              <a:gd name="T54" fmla="*/ 270 w 302"/>
              <a:gd name="T55" fmla="*/ 253 h 473"/>
              <a:gd name="T56" fmla="*/ 271 w 302"/>
              <a:gd name="T57" fmla="*/ 264 h 473"/>
              <a:gd name="T58" fmla="*/ 261 w 302"/>
              <a:gd name="T59" fmla="*/ 269 h 473"/>
              <a:gd name="T60" fmla="*/ 250 w 302"/>
              <a:gd name="T61" fmla="*/ 267 h 473"/>
              <a:gd name="T62" fmla="*/ 251 w 302"/>
              <a:gd name="T63" fmla="*/ 282 h 473"/>
              <a:gd name="T64" fmla="*/ 242 w 302"/>
              <a:gd name="T65" fmla="*/ 277 h 473"/>
              <a:gd name="T66" fmla="*/ 240 w 302"/>
              <a:gd name="T67" fmla="*/ 294 h 473"/>
              <a:gd name="T68" fmla="*/ 226 w 302"/>
              <a:gd name="T69" fmla="*/ 279 h 473"/>
              <a:gd name="T70" fmla="*/ 216 w 302"/>
              <a:gd name="T71" fmla="*/ 293 h 473"/>
              <a:gd name="T72" fmla="*/ 204 w 302"/>
              <a:gd name="T73" fmla="*/ 300 h 473"/>
              <a:gd name="T74" fmla="*/ 200 w 302"/>
              <a:gd name="T75" fmla="*/ 315 h 473"/>
              <a:gd name="T76" fmla="*/ 187 w 302"/>
              <a:gd name="T77" fmla="*/ 310 h 473"/>
              <a:gd name="T78" fmla="*/ 192 w 302"/>
              <a:gd name="T79" fmla="*/ 299 h 473"/>
              <a:gd name="T80" fmla="*/ 183 w 302"/>
              <a:gd name="T81" fmla="*/ 287 h 473"/>
              <a:gd name="T82" fmla="*/ 172 w 302"/>
              <a:gd name="T83" fmla="*/ 306 h 473"/>
              <a:gd name="T84" fmla="*/ 177 w 302"/>
              <a:gd name="T85" fmla="*/ 343 h 473"/>
              <a:gd name="T86" fmla="*/ 170 w 302"/>
              <a:gd name="T87" fmla="*/ 352 h 473"/>
              <a:gd name="T88" fmla="*/ 163 w 302"/>
              <a:gd name="T89" fmla="*/ 353 h 473"/>
              <a:gd name="T90" fmla="*/ 156 w 302"/>
              <a:gd name="T91" fmla="*/ 352 h 473"/>
              <a:gd name="T92" fmla="*/ 146 w 302"/>
              <a:gd name="T93" fmla="*/ 375 h 473"/>
              <a:gd name="T94" fmla="*/ 131 w 302"/>
              <a:gd name="T95" fmla="*/ 374 h 473"/>
              <a:gd name="T96" fmla="*/ 134 w 302"/>
              <a:gd name="T97" fmla="*/ 393 h 473"/>
              <a:gd name="T98" fmla="*/ 125 w 302"/>
              <a:gd name="T99" fmla="*/ 379 h 473"/>
              <a:gd name="T100" fmla="*/ 105 w 302"/>
              <a:gd name="T101" fmla="*/ 394 h 473"/>
              <a:gd name="T102" fmla="*/ 102 w 302"/>
              <a:gd name="T103" fmla="*/ 407 h 473"/>
              <a:gd name="T104" fmla="*/ 108 w 302"/>
              <a:gd name="T105" fmla="*/ 414 h 473"/>
              <a:gd name="T106" fmla="*/ 101 w 302"/>
              <a:gd name="T107" fmla="*/ 419 h 473"/>
              <a:gd name="T108" fmla="*/ 102 w 302"/>
              <a:gd name="T109" fmla="*/ 433 h 473"/>
              <a:gd name="T110" fmla="*/ 94 w 302"/>
              <a:gd name="T111" fmla="*/ 443 h 473"/>
              <a:gd name="T112" fmla="*/ 92 w 302"/>
              <a:gd name="T113" fmla="*/ 472 h 473"/>
              <a:gd name="T114" fmla="*/ 86 w 302"/>
              <a:gd name="T115" fmla="*/ 472 h 473"/>
              <a:gd name="T116" fmla="*/ 58 w 302"/>
              <a:gd name="T117" fmla="*/ 434 h 473"/>
              <a:gd name="T118" fmla="*/ 0 w 302"/>
              <a:gd name="T119" fmla="*/ 256 h 4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02"/>
              <a:gd name="T181" fmla="*/ 0 h 473"/>
              <a:gd name="T182" fmla="*/ 302 w 302"/>
              <a:gd name="T183" fmla="*/ 473 h 4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02" h="473">
                <a:moveTo>
                  <a:pt x="0" y="256"/>
                </a:moveTo>
                <a:lnTo>
                  <a:pt x="19" y="257"/>
                </a:lnTo>
                <a:lnTo>
                  <a:pt x="21" y="227"/>
                </a:lnTo>
                <a:lnTo>
                  <a:pt x="43" y="184"/>
                </a:lnTo>
                <a:lnTo>
                  <a:pt x="32" y="154"/>
                </a:lnTo>
                <a:lnTo>
                  <a:pt x="42" y="113"/>
                </a:lnTo>
                <a:lnTo>
                  <a:pt x="40" y="97"/>
                </a:lnTo>
                <a:lnTo>
                  <a:pt x="74" y="7"/>
                </a:lnTo>
                <a:lnTo>
                  <a:pt x="85" y="7"/>
                </a:lnTo>
                <a:lnTo>
                  <a:pt x="89" y="25"/>
                </a:lnTo>
                <a:lnTo>
                  <a:pt x="131" y="8"/>
                </a:lnTo>
                <a:lnTo>
                  <a:pt x="131" y="3"/>
                </a:lnTo>
                <a:lnTo>
                  <a:pt x="144" y="0"/>
                </a:lnTo>
                <a:lnTo>
                  <a:pt x="167" y="10"/>
                </a:lnTo>
                <a:lnTo>
                  <a:pt x="183" y="25"/>
                </a:lnTo>
                <a:lnTo>
                  <a:pt x="221" y="155"/>
                </a:lnTo>
                <a:lnTo>
                  <a:pt x="249" y="156"/>
                </a:lnTo>
                <a:lnTo>
                  <a:pt x="252" y="163"/>
                </a:lnTo>
                <a:lnTo>
                  <a:pt x="249" y="168"/>
                </a:lnTo>
                <a:lnTo>
                  <a:pt x="270" y="199"/>
                </a:lnTo>
                <a:lnTo>
                  <a:pt x="275" y="192"/>
                </a:lnTo>
                <a:lnTo>
                  <a:pt x="294" y="212"/>
                </a:lnTo>
                <a:lnTo>
                  <a:pt x="285" y="217"/>
                </a:lnTo>
                <a:lnTo>
                  <a:pt x="288" y="222"/>
                </a:lnTo>
                <a:lnTo>
                  <a:pt x="301" y="222"/>
                </a:lnTo>
                <a:lnTo>
                  <a:pt x="291" y="248"/>
                </a:lnTo>
                <a:lnTo>
                  <a:pt x="279" y="245"/>
                </a:lnTo>
                <a:lnTo>
                  <a:pt x="270" y="253"/>
                </a:lnTo>
                <a:lnTo>
                  <a:pt x="271" y="264"/>
                </a:lnTo>
                <a:lnTo>
                  <a:pt x="261" y="269"/>
                </a:lnTo>
                <a:lnTo>
                  <a:pt x="250" y="267"/>
                </a:lnTo>
                <a:lnTo>
                  <a:pt x="251" y="282"/>
                </a:lnTo>
                <a:lnTo>
                  <a:pt x="242" y="277"/>
                </a:lnTo>
                <a:lnTo>
                  <a:pt x="240" y="294"/>
                </a:lnTo>
                <a:lnTo>
                  <a:pt x="226" y="279"/>
                </a:lnTo>
                <a:lnTo>
                  <a:pt x="216" y="293"/>
                </a:lnTo>
                <a:lnTo>
                  <a:pt x="204" y="300"/>
                </a:lnTo>
                <a:lnTo>
                  <a:pt x="200" y="315"/>
                </a:lnTo>
                <a:lnTo>
                  <a:pt x="187" y="310"/>
                </a:lnTo>
                <a:lnTo>
                  <a:pt x="192" y="299"/>
                </a:lnTo>
                <a:lnTo>
                  <a:pt x="183" y="287"/>
                </a:lnTo>
                <a:lnTo>
                  <a:pt x="172" y="306"/>
                </a:lnTo>
                <a:lnTo>
                  <a:pt x="177" y="343"/>
                </a:lnTo>
                <a:lnTo>
                  <a:pt x="170" y="352"/>
                </a:lnTo>
                <a:lnTo>
                  <a:pt x="163" y="353"/>
                </a:lnTo>
                <a:lnTo>
                  <a:pt x="156" y="352"/>
                </a:lnTo>
                <a:lnTo>
                  <a:pt x="146" y="375"/>
                </a:lnTo>
                <a:lnTo>
                  <a:pt x="131" y="374"/>
                </a:lnTo>
                <a:lnTo>
                  <a:pt x="134" y="393"/>
                </a:lnTo>
                <a:lnTo>
                  <a:pt x="125" y="379"/>
                </a:lnTo>
                <a:lnTo>
                  <a:pt x="105" y="394"/>
                </a:lnTo>
                <a:lnTo>
                  <a:pt x="102" y="407"/>
                </a:lnTo>
                <a:lnTo>
                  <a:pt x="108" y="414"/>
                </a:lnTo>
                <a:lnTo>
                  <a:pt x="101" y="419"/>
                </a:lnTo>
                <a:lnTo>
                  <a:pt x="102" y="433"/>
                </a:lnTo>
                <a:lnTo>
                  <a:pt x="94" y="443"/>
                </a:lnTo>
                <a:lnTo>
                  <a:pt x="92" y="472"/>
                </a:lnTo>
                <a:lnTo>
                  <a:pt x="86" y="472"/>
                </a:lnTo>
                <a:lnTo>
                  <a:pt x="58" y="434"/>
                </a:lnTo>
                <a:lnTo>
                  <a:pt x="0" y="256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0" name="Freeform 25"/>
          <p:cNvSpPr>
            <a:spLocks/>
          </p:cNvSpPr>
          <p:nvPr/>
        </p:nvSpPr>
        <p:spPr bwMode="auto">
          <a:xfrm>
            <a:off x="7105650" y="3133725"/>
            <a:ext cx="698500" cy="361950"/>
          </a:xfrm>
          <a:custGeom>
            <a:avLst/>
            <a:gdLst>
              <a:gd name="T0" fmla="*/ 7 w 371"/>
              <a:gd name="T1" fmla="*/ 107 h 186"/>
              <a:gd name="T2" fmla="*/ 79 w 371"/>
              <a:gd name="T3" fmla="*/ 63 h 186"/>
              <a:gd name="T4" fmla="*/ 113 w 371"/>
              <a:gd name="T5" fmla="*/ 44 h 186"/>
              <a:gd name="T6" fmla="*/ 145 w 371"/>
              <a:gd name="T7" fmla="*/ 72 h 186"/>
              <a:gd name="T8" fmla="*/ 180 w 371"/>
              <a:gd name="T9" fmla="*/ 92 h 186"/>
              <a:gd name="T10" fmla="*/ 206 w 371"/>
              <a:gd name="T11" fmla="*/ 96 h 186"/>
              <a:gd name="T12" fmla="*/ 207 w 371"/>
              <a:gd name="T13" fmla="*/ 114 h 186"/>
              <a:gd name="T14" fmla="*/ 192 w 371"/>
              <a:gd name="T15" fmla="*/ 149 h 186"/>
              <a:gd name="T16" fmla="*/ 213 w 371"/>
              <a:gd name="T17" fmla="*/ 158 h 186"/>
              <a:gd name="T18" fmla="*/ 227 w 371"/>
              <a:gd name="T19" fmla="*/ 164 h 186"/>
              <a:gd name="T20" fmla="*/ 240 w 371"/>
              <a:gd name="T21" fmla="*/ 168 h 186"/>
              <a:gd name="T22" fmla="*/ 257 w 371"/>
              <a:gd name="T23" fmla="*/ 169 h 186"/>
              <a:gd name="T24" fmla="*/ 278 w 371"/>
              <a:gd name="T25" fmla="*/ 180 h 186"/>
              <a:gd name="T26" fmla="*/ 243 w 371"/>
              <a:gd name="T27" fmla="*/ 141 h 186"/>
              <a:gd name="T28" fmla="*/ 252 w 371"/>
              <a:gd name="T29" fmla="*/ 133 h 186"/>
              <a:gd name="T30" fmla="*/ 251 w 371"/>
              <a:gd name="T31" fmla="*/ 75 h 186"/>
              <a:gd name="T32" fmla="*/ 266 w 371"/>
              <a:gd name="T33" fmla="*/ 38 h 186"/>
              <a:gd name="T34" fmla="*/ 284 w 371"/>
              <a:gd name="T35" fmla="*/ 23 h 186"/>
              <a:gd name="T36" fmla="*/ 268 w 371"/>
              <a:gd name="T37" fmla="*/ 44 h 186"/>
              <a:gd name="T38" fmla="*/ 266 w 371"/>
              <a:gd name="T39" fmla="*/ 75 h 186"/>
              <a:gd name="T40" fmla="*/ 269 w 371"/>
              <a:gd name="T41" fmla="*/ 85 h 186"/>
              <a:gd name="T42" fmla="*/ 274 w 371"/>
              <a:gd name="T43" fmla="*/ 103 h 186"/>
              <a:gd name="T44" fmla="*/ 264 w 371"/>
              <a:gd name="T45" fmla="*/ 110 h 186"/>
              <a:gd name="T46" fmla="*/ 280 w 371"/>
              <a:gd name="T47" fmla="*/ 115 h 186"/>
              <a:gd name="T48" fmla="*/ 272 w 371"/>
              <a:gd name="T49" fmla="*/ 121 h 186"/>
              <a:gd name="T50" fmla="*/ 298 w 371"/>
              <a:gd name="T51" fmla="*/ 157 h 186"/>
              <a:gd name="T52" fmla="*/ 309 w 371"/>
              <a:gd name="T53" fmla="*/ 164 h 186"/>
              <a:gd name="T54" fmla="*/ 314 w 371"/>
              <a:gd name="T55" fmla="*/ 169 h 186"/>
              <a:gd name="T56" fmla="*/ 316 w 371"/>
              <a:gd name="T57" fmla="*/ 180 h 186"/>
              <a:gd name="T58" fmla="*/ 337 w 371"/>
              <a:gd name="T59" fmla="*/ 177 h 186"/>
              <a:gd name="T60" fmla="*/ 364 w 371"/>
              <a:gd name="T61" fmla="*/ 142 h 186"/>
              <a:gd name="T62" fmla="*/ 364 w 371"/>
              <a:gd name="T63" fmla="*/ 162 h 186"/>
              <a:gd name="T64" fmla="*/ 360 w 371"/>
              <a:gd name="T65" fmla="*/ 184 h 186"/>
              <a:gd name="T66" fmla="*/ 370 w 371"/>
              <a:gd name="T67" fmla="*/ 117 h 186"/>
              <a:gd name="T68" fmla="*/ 319 w 371"/>
              <a:gd name="T69" fmla="*/ 127 h 186"/>
              <a:gd name="T70" fmla="*/ 285 w 371"/>
              <a:gd name="T71" fmla="*/ 0 h 18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71"/>
              <a:gd name="T109" fmla="*/ 0 h 186"/>
              <a:gd name="T110" fmla="*/ 371 w 371"/>
              <a:gd name="T111" fmla="*/ 186 h 18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71" h="186">
                <a:moveTo>
                  <a:pt x="0" y="54"/>
                </a:moveTo>
                <a:lnTo>
                  <a:pt x="7" y="107"/>
                </a:lnTo>
                <a:lnTo>
                  <a:pt x="36" y="75"/>
                </a:lnTo>
                <a:lnTo>
                  <a:pt x="79" y="63"/>
                </a:lnTo>
                <a:lnTo>
                  <a:pt x="88" y="47"/>
                </a:lnTo>
                <a:lnTo>
                  <a:pt x="113" y="44"/>
                </a:lnTo>
                <a:lnTo>
                  <a:pt x="133" y="54"/>
                </a:lnTo>
                <a:lnTo>
                  <a:pt x="145" y="72"/>
                </a:lnTo>
                <a:lnTo>
                  <a:pt x="166" y="76"/>
                </a:lnTo>
                <a:lnTo>
                  <a:pt x="180" y="92"/>
                </a:lnTo>
                <a:lnTo>
                  <a:pt x="197" y="101"/>
                </a:lnTo>
                <a:lnTo>
                  <a:pt x="206" y="96"/>
                </a:lnTo>
                <a:lnTo>
                  <a:pt x="211" y="106"/>
                </a:lnTo>
                <a:lnTo>
                  <a:pt x="207" y="114"/>
                </a:lnTo>
                <a:lnTo>
                  <a:pt x="206" y="126"/>
                </a:lnTo>
                <a:lnTo>
                  <a:pt x="192" y="149"/>
                </a:lnTo>
                <a:lnTo>
                  <a:pt x="197" y="163"/>
                </a:lnTo>
                <a:lnTo>
                  <a:pt x="213" y="158"/>
                </a:lnTo>
                <a:lnTo>
                  <a:pt x="214" y="150"/>
                </a:lnTo>
                <a:lnTo>
                  <a:pt x="227" y="164"/>
                </a:lnTo>
                <a:lnTo>
                  <a:pt x="232" y="158"/>
                </a:lnTo>
                <a:lnTo>
                  <a:pt x="240" y="168"/>
                </a:lnTo>
                <a:lnTo>
                  <a:pt x="244" y="162"/>
                </a:lnTo>
                <a:lnTo>
                  <a:pt x="257" y="169"/>
                </a:lnTo>
                <a:lnTo>
                  <a:pt x="266" y="166"/>
                </a:lnTo>
                <a:lnTo>
                  <a:pt x="278" y="180"/>
                </a:lnTo>
                <a:lnTo>
                  <a:pt x="268" y="158"/>
                </a:lnTo>
                <a:lnTo>
                  <a:pt x="243" y="141"/>
                </a:lnTo>
                <a:lnTo>
                  <a:pt x="267" y="152"/>
                </a:lnTo>
                <a:lnTo>
                  <a:pt x="252" y="133"/>
                </a:lnTo>
                <a:lnTo>
                  <a:pt x="249" y="115"/>
                </a:lnTo>
                <a:lnTo>
                  <a:pt x="251" y="75"/>
                </a:lnTo>
                <a:lnTo>
                  <a:pt x="236" y="66"/>
                </a:lnTo>
                <a:lnTo>
                  <a:pt x="266" y="38"/>
                </a:lnTo>
                <a:lnTo>
                  <a:pt x="267" y="22"/>
                </a:lnTo>
                <a:lnTo>
                  <a:pt x="284" y="23"/>
                </a:lnTo>
                <a:lnTo>
                  <a:pt x="279" y="38"/>
                </a:lnTo>
                <a:lnTo>
                  <a:pt x="268" y="44"/>
                </a:lnTo>
                <a:lnTo>
                  <a:pt x="262" y="60"/>
                </a:lnTo>
                <a:lnTo>
                  <a:pt x="266" y="75"/>
                </a:lnTo>
                <a:lnTo>
                  <a:pt x="274" y="69"/>
                </a:lnTo>
                <a:lnTo>
                  <a:pt x="269" y="85"/>
                </a:lnTo>
                <a:lnTo>
                  <a:pt x="273" y="93"/>
                </a:lnTo>
                <a:lnTo>
                  <a:pt x="274" y="103"/>
                </a:lnTo>
                <a:lnTo>
                  <a:pt x="267" y="98"/>
                </a:lnTo>
                <a:lnTo>
                  <a:pt x="264" y="110"/>
                </a:lnTo>
                <a:lnTo>
                  <a:pt x="282" y="106"/>
                </a:lnTo>
                <a:lnTo>
                  <a:pt x="280" y="115"/>
                </a:lnTo>
                <a:lnTo>
                  <a:pt x="290" y="121"/>
                </a:lnTo>
                <a:lnTo>
                  <a:pt x="272" y="121"/>
                </a:lnTo>
                <a:lnTo>
                  <a:pt x="278" y="147"/>
                </a:lnTo>
                <a:lnTo>
                  <a:pt x="298" y="157"/>
                </a:lnTo>
                <a:lnTo>
                  <a:pt x="308" y="144"/>
                </a:lnTo>
                <a:lnTo>
                  <a:pt x="309" y="164"/>
                </a:lnTo>
                <a:lnTo>
                  <a:pt x="321" y="160"/>
                </a:lnTo>
                <a:lnTo>
                  <a:pt x="314" y="169"/>
                </a:lnTo>
                <a:lnTo>
                  <a:pt x="321" y="169"/>
                </a:lnTo>
                <a:lnTo>
                  <a:pt x="316" y="180"/>
                </a:lnTo>
                <a:lnTo>
                  <a:pt x="319" y="185"/>
                </a:lnTo>
                <a:lnTo>
                  <a:pt x="337" y="177"/>
                </a:lnTo>
                <a:lnTo>
                  <a:pt x="357" y="164"/>
                </a:lnTo>
                <a:lnTo>
                  <a:pt x="364" y="142"/>
                </a:lnTo>
                <a:lnTo>
                  <a:pt x="366" y="156"/>
                </a:lnTo>
                <a:lnTo>
                  <a:pt x="364" y="162"/>
                </a:lnTo>
                <a:lnTo>
                  <a:pt x="358" y="176"/>
                </a:lnTo>
                <a:lnTo>
                  <a:pt x="360" y="184"/>
                </a:lnTo>
                <a:lnTo>
                  <a:pt x="368" y="162"/>
                </a:lnTo>
                <a:lnTo>
                  <a:pt x="370" y="117"/>
                </a:lnTo>
                <a:lnTo>
                  <a:pt x="350" y="122"/>
                </a:lnTo>
                <a:lnTo>
                  <a:pt x="319" y="127"/>
                </a:lnTo>
                <a:lnTo>
                  <a:pt x="317" y="117"/>
                </a:lnTo>
                <a:lnTo>
                  <a:pt x="285" y="0"/>
                </a:lnTo>
                <a:lnTo>
                  <a:pt x="0" y="5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1" name="Freeform 26"/>
          <p:cNvSpPr>
            <a:spLocks/>
          </p:cNvSpPr>
          <p:nvPr/>
        </p:nvSpPr>
        <p:spPr bwMode="auto">
          <a:xfrm>
            <a:off x="7962900" y="1881188"/>
            <a:ext cx="252413" cy="554037"/>
          </a:xfrm>
          <a:custGeom>
            <a:avLst/>
            <a:gdLst>
              <a:gd name="T0" fmla="*/ 0 w 134"/>
              <a:gd name="T1" fmla="*/ 195 h 285"/>
              <a:gd name="T2" fmla="*/ 6 w 134"/>
              <a:gd name="T3" fmla="*/ 133 h 285"/>
              <a:gd name="T4" fmla="*/ 23 w 134"/>
              <a:gd name="T5" fmla="*/ 104 h 285"/>
              <a:gd name="T6" fmla="*/ 26 w 134"/>
              <a:gd name="T7" fmla="*/ 37 h 285"/>
              <a:gd name="T8" fmla="*/ 24 w 134"/>
              <a:gd name="T9" fmla="*/ 13 h 285"/>
              <a:gd name="T10" fmla="*/ 45 w 134"/>
              <a:gd name="T11" fmla="*/ 0 h 285"/>
              <a:gd name="T12" fmla="*/ 103 w 134"/>
              <a:gd name="T13" fmla="*/ 178 h 285"/>
              <a:gd name="T14" fmla="*/ 131 w 134"/>
              <a:gd name="T15" fmla="*/ 216 h 285"/>
              <a:gd name="T16" fmla="*/ 133 w 134"/>
              <a:gd name="T17" fmla="*/ 225 h 285"/>
              <a:gd name="T18" fmla="*/ 130 w 134"/>
              <a:gd name="T19" fmla="*/ 241 h 285"/>
              <a:gd name="T20" fmla="*/ 104 w 134"/>
              <a:gd name="T21" fmla="*/ 261 h 285"/>
              <a:gd name="T22" fmla="*/ 11 w 134"/>
              <a:gd name="T23" fmla="*/ 284 h 285"/>
              <a:gd name="T24" fmla="*/ 0 w 134"/>
              <a:gd name="T25" fmla="*/ 195 h 28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34"/>
              <a:gd name="T40" fmla="*/ 0 h 285"/>
              <a:gd name="T41" fmla="*/ 134 w 134"/>
              <a:gd name="T42" fmla="*/ 285 h 28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34" h="285">
                <a:moveTo>
                  <a:pt x="0" y="195"/>
                </a:moveTo>
                <a:lnTo>
                  <a:pt x="6" y="133"/>
                </a:lnTo>
                <a:lnTo>
                  <a:pt x="23" y="104"/>
                </a:lnTo>
                <a:lnTo>
                  <a:pt x="26" y="37"/>
                </a:lnTo>
                <a:lnTo>
                  <a:pt x="24" y="13"/>
                </a:lnTo>
                <a:lnTo>
                  <a:pt x="45" y="0"/>
                </a:lnTo>
                <a:lnTo>
                  <a:pt x="103" y="178"/>
                </a:lnTo>
                <a:lnTo>
                  <a:pt x="131" y="216"/>
                </a:lnTo>
                <a:lnTo>
                  <a:pt x="133" y="225"/>
                </a:lnTo>
                <a:lnTo>
                  <a:pt x="130" y="241"/>
                </a:lnTo>
                <a:lnTo>
                  <a:pt x="104" y="261"/>
                </a:lnTo>
                <a:lnTo>
                  <a:pt x="11" y="284"/>
                </a:lnTo>
                <a:lnTo>
                  <a:pt x="0" y="195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2" name="Freeform 27"/>
          <p:cNvSpPr>
            <a:spLocks/>
          </p:cNvSpPr>
          <p:nvPr/>
        </p:nvSpPr>
        <p:spPr bwMode="auto">
          <a:xfrm>
            <a:off x="7685088" y="2774950"/>
            <a:ext cx="209550" cy="488950"/>
          </a:xfrm>
          <a:custGeom>
            <a:avLst/>
            <a:gdLst>
              <a:gd name="T0" fmla="*/ 0 w 111"/>
              <a:gd name="T1" fmla="*/ 185 h 251"/>
              <a:gd name="T2" fmla="*/ 5 w 111"/>
              <a:gd name="T3" fmla="*/ 170 h 251"/>
              <a:gd name="T4" fmla="*/ 24 w 111"/>
              <a:gd name="T5" fmla="*/ 158 h 251"/>
              <a:gd name="T6" fmla="*/ 34 w 111"/>
              <a:gd name="T7" fmla="*/ 137 h 251"/>
              <a:gd name="T8" fmla="*/ 50 w 111"/>
              <a:gd name="T9" fmla="*/ 123 h 251"/>
              <a:gd name="T10" fmla="*/ 4 w 111"/>
              <a:gd name="T11" fmla="*/ 85 h 251"/>
              <a:gd name="T12" fmla="*/ 2 w 111"/>
              <a:gd name="T13" fmla="*/ 49 h 251"/>
              <a:gd name="T14" fmla="*/ 23 w 111"/>
              <a:gd name="T15" fmla="*/ 0 h 251"/>
              <a:gd name="T16" fmla="*/ 93 w 111"/>
              <a:gd name="T17" fmla="*/ 24 h 251"/>
              <a:gd name="T18" fmla="*/ 94 w 111"/>
              <a:gd name="T19" fmla="*/ 33 h 251"/>
              <a:gd name="T20" fmla="*/ 87 w 111"/>
              <a:gd name="T21" fmla="*/ 61 h 251"/>
              <a:gd name="T22" fmla="*/ 79 w 111"/>
              <a:gd name="T23" fmla="*/ 69 h 251"/>
              <a:gd name="T24" fmla="*/ 78 w 111"/>
              <a:gd name="T25" fmla="*/ 82 h 251"/>
              <a:gd name="T26" fmla="*/ 85 w 111"/>
              <a:gd name="T27" fmla="*/ 85 h 251"/>
              <a:gd name="T28" fmla="*/ 93 w 111"/>
              <a:gd name="T29" fmla="*/ 85 h 251"/>
              <a:gd name="T30" fmla="*/ 101 w 111"/>
              <a:gd name="T31" fmla="*/ 85 h 251"/>
              <a:gd name="T32" fmla="*/ 98 w 111"/>
              <a:gd name="T33" fmla="*/ 80 h 251"/>
              <a:gd name="T34" fmla="*/ 103 w 111"/>
              <a:gd name="T35" fmla="*/ 82 h 251"/>
              <a:gd name="T36" fmla="*/ 109 w 111"/>
              <a:gd name="T37" fmla="*/ 98 h 251"/>
              <a:gd name="T38" fmla="*/ 110 w 111"/>
              <a:gd name="T39" fmla="*/ 151 h 251"/>
              <a:gd name="T40" fmla="*/ 107 w 111"/>
              <a:gd name="T41" fmla="*/ 136 h 251"/>
              <a:gd name="T42" fmla="*/ 103 w 111"/>
              <a:gd name="T43" fmla="*/ 125 h 251"/>
              <a:gd name="T44" fmla="*/ 102 w 111"/>
              <a:gd name="T45" fmla="*/ 132 h 251"/>
              <a:gd name="T46" fmla="*/ 104 w 111"/>
              <a:gd name="T47" fmla="*/ 143 h 251"/>
              <a:gd name="T48" fmla="*/ 102 w 111"/>
              <a:gd name="T49" fmla="*/ 151 h 251"/>
              <a:gd name="T50" fmla="*/ 103 w 111"/>
              <a:gd name="T51" fmla="*/ 164 h 251"/>
              <a:gd name="T52" fmla="*/ 97 w 111"/>
              <a:gd name="T53" fmla="*/ 179 h 251"/>
              <a:gd name="T54" fmla="*/ 91 w 111"/>
              <a:gd name="T55" fmla="*/ 180 h 251"/>
              <a:gd name="T56" fmla="*/ 93 w 111"/>
              <a:gd name="T57" fmla="*/ 192 h 251"/>
              <a:gd name="T58" fmla="*/ 81 w 111"/>
              <a:gd name="T59" fmla="*/ 209 h 251"/>
              <a:gd name="T60" fmla="*/ 66 w 111"/>
              <a:gd name="T61" fmla="*/ 250 h 251"/>
              <a:gd name="T62" fmla="*/ 60 w 111"/>
              <a:gd name="T63" fmla="*/ 250 h 251"/>
              <a:gd name="T64" fmla="*/ 62 w 111"/>
              <a:gd name="T65" fmla="*/ 234 h 251"/>
              <a:gd name="T66" fmla="*/ 59 w 111"/>
              <a:gd name="T67" fmla="*/ 227 h 251"/>
              <a:gd name="T68" fmla="*/ 41 w 111"/>
              <a:gd name="T69" fmla="*/ 228 h 251"/>
              <a:gd name="T70" fmla="*/ 13 w 111"/>
              <a:gd name="T71" fmla="*/ 212 h 251"/>
              <a:gd name="T72" fmla="*/ 4 w 111"/>
              <a:gd name="T73" fmla="*/ 205 h 251"/>
              <a:gd name="T74" fmla="*/ 0 w 111"/>
              <a:gd name="T75" fmla="*/ 185 h 25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11"/>
              <a:gd name="T115" fmla="*/ 0 h 251"/>
              <a:gd name="T116" fmla="*/ 111 w 111"/>
              <a:gd name="T117" fmla="*/ 251 h 25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11" h="251">
                <a:moveTo>
                  <a:pt x="0" y="185"/>
                </a:moveTo>
                <a:lnTo>
                  <a:pt x="5" y="170"/>
                </a:lnTo>
                <a:lnTo>
                  <a:pt x="24" y="158"/>
                </a:lnTo>
                <a:lnTo>
                  <a:pt x="34" y="137"/>
                </a:lnTo>
                <a:lnTo>
                  <a:pt x="50" y="123"/>
                </a:lnTo>
                <a:lnTo>
                  <a:pt x="4" y="85"/>
                </a:lnTo>
                <a:lnTo>
                  <a:pt x="2" y="49"/>
                </a:lnTo>
                <a:lnTo>
                  <a:pt x="23" y="0"/>
                </a:lnTo>
                <a:lnTo>
                  <a:pt x="93" y="24"/>
                </a:lnTo>
                <a:lnTo>
                  <a:pt x="94" y="33"/>
                </a:lnTo>
                <a:lnTo>
                  <a:pt x="87" y="61"/>
                </a:lnTo>
                <a:lnTo>
                  <a:pt x="79" y="69"/>
                </a:lnTo>
                <a:lnTo>
                  <a:pt x="78" y="82"/>
                </a:lnTo>
                <a:lnTo>
                  <a:pt x="85" y="85"/>
                </a:lnTo>
                <a:lnTo>
                  <a:pt x="93" y="85"/>
                </a:lnTo>
                <a:lnTo>
                  <a:pt x="101" y="85"/>
                </a:lnTo>
                <a:lnTo>
                  <a:pt x="98" y="80"/>
                </a:lnTo>
                <a:lnTo>
                  <a:pt x="103" y="82"/>
                </a:lnTo>
                <a:lnTo>
                  <a:pt x="109" y="98"/>
                </a:lnTo>
                <a:lnTo>
                  <a:pt x="110" y="151"/>
                </a:lnTo>
                <a:lnTo>
                  <a:pt x="107" y="136"/>
                </a:lnTo>
                <a:lnTo>
                  <a:pt x="103" y="125"/>
                </a:lnTo>
                <a:lnTo>
                  <a:pt x="102" y="132"/>
                </a:lnTo>
                <a:lnTo>
                  <a:pt x="104" y="143"/>
                </a:lnTo>
                <a:lnTo>
                  <a:pt x="102" y="151"/>
                </a:lnTo>
                <a:lnTo>
                  <a:pt x="103" y="164"/>
                </a:lnTo>
                <a:lnTo>
                  <a:pt x="97" y="179"/>
                </a:lnTo>
                <a:lnTo>
                  <a:pt x="91" y="180"/>
                </a:lnTo>
                <a:lnTo>
                  <a:pt x="93" y="192"/>
                </a:lnTo>
                <a:lnTo>
                  <a:pt x="81" y="209"/>
                </a:lnTo>
                <a:lnTo>
                  <a:pt x="66" y="250"/>
                </a:lnTo>
                <a:lnTo>
                  <a:pt x="60" y="250"/>
                </a:lnTo>
                <a:lnTo>
                  <a:pt x="62" y="234"/>
                </a:lnTo>
                <a:lnTo>
                  <a:pt x="59" y="227"/>
                </a:lnTo>
                <a:lnTo>
                  <a:pt x="41" y="228"/>
                </a:lnTo>
                <a:lnTo>
                  <a:pt x="13" y="212"/>
                </a:lnTo>
                <a:lnTo>
                  <a:pt x="4" y="205"/>
                </a:lnTo>
                <a:lnTo>
                  <a:pt x="0" y="185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3" name="Freeform 28"/>
          <p:cNvSpPr>
            <a:spLocks/>
          </p:cNvSpPr>
          <p:nvPr/>
        </p:nvSpPr>
        <p:spPr bwMode="auto">
          <a:xfrm>
            <a:off x="6272213" y="2817813"/>
            <a:ext cx="649287" cy="752475"/>
          </a:xfrm>
          <a:custGeom>
            <a:avLst/>
            <a:gdLst>
              <a:gd name="T0" fmla="*/ 0 w 345"/>
              <a:gd name="T1" fmla="*/ 70 h 387"/>
              <a:gd name="T2" fmla="*/ 30 w 345"/>
              <a:gd name="T3" fmla="*/ 338 h 387"/>
              <a:gd name="T4" fmla="*/ 54 w 345"/>
              <a:gd name="T5" fmla="*/ 337 h 387"/>
              <a:gd name="T6" fmla="*/ 71 w 345"/>
              <a:gd name="T7" fmla="*/ 342 h 387"/>
              <a:gd name="T8" fmla="*/ 81 w 345"/>
              <a:gd name="T9" fmla="*/ 361 h 387"/>
              <a:gd name="T10" fmla="*/ 106 w 345"/>
              <a:gd name="T11" fmla="*/ 365 h 387"/>
              <a:gd name="T12" fmla="*/ 123 w 345"/>
              <a:gd name="T13" fmla="*/ 374 h 387"/>
              <a:gd name="T14" fmla="*/ 162 w 345"/>
              <a:gd name="T15" fmla="*/ 372 h 387"/>
              <a:gd name="T16" fmla="*/ 177 w 345"/>
              <a:gd name="T17" fmla="*/ 361 h 387"/>
              <a:gd name="T18" fmla="*/ 218 w 345"/>
              <a:gd name="T19" fmla="*/ 386 h 387"/>
              <a:gd name="T20" fmla="*/ 242 w 345"/>
              <a:gd name="T21" fmla="*/ 365 h 387"/>
              <a:gd name="T22" fmla="*/ 249 w 345"/>
              <a:gd name="T23" fmla="*/ 322 h 387"/>
              <a:gd name="T24" fmla="*/ 266 w 345"/>
              <a:gd name="T25" fmla="*/ 331 h 387"/>
              <a:gd name="T26" fmla="*/ 273 w 345"/>
              <a:gd name="T27" fmla="*/ 296 h 387"/>
              <a:gd name="T28" fmla="*/ 316 w 345"/>
              <a:gd name="T29" fmla="*/ 264 h 387"/>
              <a:gd name="T30" fmla="*/ 332 w 345"/>
              <a:gd name="T31" fmla="*/ 245 h 387"/>
              <a:gd name="T32" fmla="*/ 341 w 345"/>
              <a:gd name="T33" fmla="*/ 161 h 387"/>
              <a:gd name="T34" fmla="*/ 335 w 345"/>
              <a:gd name="T35" fmla="*/ 142 h 387"/>
              <a:gd name="T36" fmla="*/ 344 w 345"/>
              <a:gd name="T37" fmla="*/ 135 h 387"/>
              <a:gd name="T38" fmla="*/ 322 w 345"/>
              <a:gd name="T39" fmla="*/ 0 h 387"/>
              <a:gd name="T40" fmla="*/ 288 w 345"/>
              <a:gd name="T41" fmla="*/ 17 h 387"/>
              <a:gd name="T42" fmla="*/ 266 w 345"/>
              <a:gd name="T43" fmla="*/ 31 h 387"/>
              <a:gd name="T44" fmla="*/ 255 w 345"/>
              <a:gd name="T45" fmla="*/ 45 h 387"/>
              <a:gd name="T46" fmla="*/ 236 w 345"/>
              <a:gd name="T47" fmla="*/ 63 h 387"/>
              <a:gd name="T48" fmla="*/ 215 w 345"/>
              <a:gd name="T49" fmla="*/ 64 h 387"/>
              <a:gd name="T50" fmla="*/ 191 w 345"/>
              <a:gd name="T51" fmla="*/ 76 h 387"/>
              <a:gd name="T52" fmla="*/ 181 w 345"/>
              <a:gd name="T53" fmla="*/ 81 h 387"/>
              <a:gd name="T54" fmla="*/ 166 w 345"/>
              <a:gd name="T55" fmla="*/ 73 h 387"/>
              <a:gd name="T56" fmla="*/ 148 w 345"/>
              <a:gd name="T57" fmla="*/ 82 h 387"/>
              <a:gd name="T58" fmla="*/ 145 w 345"/>
              <a:gd name="T59" fmla="*/ 78 h 387"/>
              <a:gd name="T60" fmla="*/ 164 w 345"/>
              <a:gd name="T61" fmla="*/ 67 h 387"/>
              <a:gd name="T62" fmla="*/ 162 w 345"/>
              <a:gd name="T63" fmla="*/ 67 h 387"/>
              <a:gd name="T64" fmla="*/ 152 w 345"/>
              <a:gd name="T65" fmla="*/ 64 h 387"/>
              <a:gd name="T66" fmla="*/ 145 w 345"/>
              <a:gd name="T67" fmla="*/ 70 h 387"/>
              <a:gd name="T68" fmla="*/ 113 w 345"/>
              <a:gd name="T69" fmla="*/ 57 h 387"/>
              <a:gd name="T70" fmla="*/ 102 w 345"/>
              <a:gd name="T71" fmla="*/ 63 h 387"/>
              <a:gd name="T72" fmla="*/ 104 w 345"/>
              <a:gd name="T73" fmla="*/ 55 h 387"/>
              <a:gd name="T74" fmla="*/ 0 w 345"/>
              <a:gd name="T75" fmla="*/ 70 h 38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45"/>
              <a:gd name="T115" fmla="*/ 0 h 387"/>
              <a:gd name="T116" fmla="*/ 345 w 345"/>
              <a:gd name="T117" fmla="*/ 387 h 38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45" h="387">
                <a:moveTo>
                  <a:pt x="0" y="70"/>
                </a:moveTo>
                <a:lnTo>
                  <a:pt x="30" y="338"/>
                </a:lnTo>
                <a:lnTo>
                  <a:pt x="54" y="337"/>
                </a:lnTo>
                <a:lnTo>
                  <a:pt x="71" y="342"/>
                </a:lnTo>
                <a:lnTo>
                  <a:pt x="81" y="361"/>
                </a:lnTo>
                <a:lnTo>
                  <a:pt x="106" y="365"/>
                </a:lnTo>
                <a:lnTo>
                  <a:pt x="123" y="374"/>
                </a:lnTo>
                <a:lnTo>
                  <a:pt x="162" y="372"/>
                </a:lnTo>
                <a:lnTo>
                  <a:pt x="177" y="361"/>
                </a:lnTo>
                <a:lnTo>
                  <a:pt x="218" y="386"/>
                </a:lnTo>
                <a:lnTo>
                  <a:pt x="242" y="365"/>
                </a:lnTo>
                <a:lnTo>
                  <a:pt x="249" y="322"/>
                </a:lnTo>
                <a:lnTo>
                  <a:pt x="266" y="331"/>
                </a:lnTo>
                <a:lnTo>
                  <a:pt x="273" y="296"/>
                </a:lnTo>
                <a:lnTo>
                  <a:pt x="316" y="264"/>
                </a:lnTo>
                <a:lnTo>
                  <a:pt x="332" y="245"/>
                </a:lnTo>
                <a:lnTo>
                  <a:pt x="341" y="161"/>
                </a:lnTo>
                <a:lnTo>
                  <a:pt x="335" y="142"/>
                </a:lnTo>
                <a:lnTo>
                  <a:pt x="344" y="135"/>
                </a:lnTo>
                <a:lnTo>
                  <a:pt x="322" y="0"/>
                </a:lnTo>
                <a:lnTo>
                  <a:pt x="288" y="17"/>
                </a:lnTo>
                <a:lnTo>
                  <a:pt x="266" y="31"/>
                </a:lnTo>
                <a:lnTo>
                  <a:pt x="255" y="45"/>
                </a:lnTo>
                <a:lnTo>
                  <a:pt x="236" y="63"/>
                </a:lnTo>
                <a:lnTo>
                  <a:pt x="215" y="64"/>
                </a:lnTo>
                <a:lnTo>
                  <a:pt x="191" y="76"/>
                </a:lnTo>
                <a:lnTo>
                  <a:pt x="181" y="81"/>
                </a:lnTo>
                <a:lnTo>
                  <a:pt x="166" y="73"/>
                </a:lnTo>
                <a:lnTo>
                  <a:pt x="148" y="82"/>
                </a:lnTo>
                <a:lnTo>
                  <a:pt x="145" y="78"/>
                </a:lnTo>
                <a:lnTo>
                  <a:pt x="164" y="67"/>
                </a:lnTo>
                <a:lnTo>
                  <a:pt x="162" y="67"/>
                </a:lnTo>
                <a:lnTo>
                  <a:pt x="152" y="64"/>
                </a:lnTo>
                <a:lnTo>
                  <a:pt x="145" y="70"/>
                </a:lnTo>
                <a:lnTo>
                  <a:pt x="113" y="57"/>
                </a:lnTo>
                <a:lnTo>
                  <a:pt x="102" y="63"/>
                </a:lnTo>
                <a:lnTo>
                  <a:pt x="104" y="55"/>
                </a:lnTo>
                <a:lnTo>
                  <a:pt x="0" y="7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4" name="Freeform 29"/>
          <p:cNvSpPr>
            <a:spLocks/>
          </p:cNvSpPr>
          <p:nvPr/>
        </p:nvSpPr>
        <p:spPr bwMode="auto">
          <a:xfrm>
            <a:off x="6878638" y="2673350"/>
            <a:ext cx="903287" cy="595313"/>
          </a:xfrm>
          <a:custGeom>
            <a:avLst/>
            <a:gdLst>
              <a:gd name="T0" fmla="*/ 0 w 479"/>
              <a:gd name="T1" fmla="*/ 75 h 307"/>
              <a:gd name="T2" fmla="*/ 22 w 479"/>
              <a:gd name="T3" fmla="*/ 210 h 307"/>
              <a:gd name="T4" fmla="*/ 39 w 479"/>
              <a:gd name="T5" fmla="*/ 306 h 307"/>
              <a:gd name="T6" fmla="*/ 120 w 479"/>
              <a:gd name="T7" fmla="*/ 291 h 307"/>
              <a:gd name="T8" fmla="*/ 405 w 479"/>
              <a:gd name="T9" fmla="*/ 237 h 307"/>
              <a:gd name="T10" fmla="*/ 417 w 479"/>
              <a:gd name="T11" fmla="*/ 223 h 307"/>
              <a:gd name="T12" fmla="*/ 433 w 479"/>
              <a:gd name="T13" fmla="*/ 223 h 307"/>
              <a:gd name="T14" fmla="*/ 452 w 479"/>
              <a:gd name="T15" fmla="*/ 211 h 307"/>
              <a:gd name="T16" fmla="*/ 462 w 479"/>
              <a:gd name="T17" fmla="*/ 190 h 307"/>
              <a:gd name="T18" fmla="*/ 478 w 479"/>
              <a:gd name="T19" fmla="*/ 176 h 307"/>
              <a:gd name="T20" fmla="*/ 432 w 479"/>
              <a:gd name="T21" fmla="*/ 138 h 307"/>
              <a:gd name="T22" fmla="*/ 430 w 479"/>
              <a:gd name="T23" fmla="*/ 102 h 307"/>
              <a:gd name="T24" fmla="*/ 451 w 479"/>
              <a:gd name="T25" fmla="*/ 53 h 307"/>
              <a:gd name="T26" fmla="*/ 421 w 479"/>
              <a:gd name="T27" fmla="*/ 37 h 307"/>
              <a:gd name="T28" fmla="*/ 408 w 479"/>
              <a:gd name="T29" fmla="*/ 11 h 307"/>
              <a:gd name="T30" fmla="*/ 386 w 479"/>
              <a:gd name="T31" fmla="*/ 0 h 307"/>
              <a:gd name="T32" fmla="*/ 70 w 479"/>
              <a:gd name="T33" fmla="*/ 61 h 307"/>
              <a:gd name="T34" fmla="*/ 54 w 479"/>
              <a:gd name="T35" fmla="*/ 37 h 307"/>
              <a:gd name="T36" fmla="*/ 0 w 479"/>
              <a:gd name="T37" fmla="*/ 75 h 3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79"/>
              <a:gd name="T58" fmla="*/ 0 h 307"/>
              <a:gd name="T59" fmla="*/ 479 w 479"/>
              <a:gd name="T60" fmla="*/ 307 h 3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79" h="307">
                <a:moveTo>
                  <a:pt x="0" y="75"/>
                </a:moveTo>
                <a:lnTo>
                  <a:pt x="22" y="210"/>
                </a:lnTo>
                <a:lnTo>
                  <a:pt x="39" y="306"/>
                </a:lnTo>
                <a:lnTo>
                  <a:pt x="120" y="291"/>
                </a:lnTo>
                <a:lnTo>
                  <a:pt x="405" y="237"/>
                </a:lnTo>
                <a:lnTo>
                  <a:pt x="417" y="223"/>
                </a:lnTo>
                <a:lnTo>
                  <a:pt x="433" y="223"/>
                </a:lnTo>
                <a:lnTo>
                  <a:pt x="452" y="211"/>
                </a:lnTo>
                <a:lnTo>
                  <a:pt x="462" y="190"/>
                </a:lnTo>
                <a:lnTo>
                  <a:pt x="478" y="176"/>
                </a:lnTo>
                <a:lnTo>
                  <a:pt x="432" y="138"/>
                </a:lnTo>
                <a:lnTo>
                  <a:pt x="430" y="102"/>
                </a:lnTo>
                <a:lnTo>
                  <a:pt x="451" y="53"/>
                </a:lnTo>
                <a:lnTo>
                  <a:pt x="421" y="37"/>
                </a:lnTo>
                <a:lnTo>
                  <a:pt x="408" y="11"/>
                </a:lnTo>
                <a:lnTo>
                  <a:pt x="386" y="0"/>
                </a:lnTo>
                <a:lnTo>
                  <a:pt x="70" y="61"/>
                </a:lnTo>
                <a:lnTo>
                  <a:pt x="54" y="37"/>
                </a:lnTo>
                <a:lnTo>
                  <a:pt x="0" y="75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5" name="Freeform 30"/>
          <p:cNvSpPr>
            <a:spLocks/>
          </p:cNvSpPr>
          <p:nvPr/>
        </p:nvSpPr>
        <p:spPr bwMode="auto">
          <a:xfrm>
            <a:off x="8115300" y="2535238"/>
            <a:ext cx="120650" cy="155575"/>
          </a:xfrm>
          <a:custGeom>
            <a:avLst/>
            <a:gdLst>
              <a:gd name="T0" fmla="*/ 0 w 64"/>
              <a:gd name="T1" fmla="*/ 9 h 80"/>
              <a:gd name="T2" fmla="*/ 11 w 64"/>
              <a:gd name="T3" fmla="*/ 76 h 80"/>
              <a:gd name="T4" fmla="*/ 14 w 64"/>
              <a:gd name="T5" fmla="*/ 79 h 80"/>
              <a:gd name="T6" fmla="*/ 40 w 64"/>
              <a:gd name="T7" fmla="*/ 66 h 80"/>
              <a:gd name="T8" fmla="*/ 36 w 64"/>
              <a:gd name="T9" fmla="*/ 44 h 80"/>
              <a:gd name="T10" fmla="*/ 41 w 64"/>
              <a:gd name="T11" fmla="*/ 35 h 80"/>
              <a:gd name="T12" fmla="*/ 46 w 64"/>
              <a:gd name="T13" fmla="*/ 42 h 80"/>
              <a:gd name="T14" fmla="*/ 50 w 64"/>
              <a:gd name="T15" fmla="*/ 57 h 80"/>
              <a:gd name="T16" fmla="*/ 56 w 64"/>
              <a:gd name="T17" fmla="*/ 56 h 80"/>
              <a:gd name="T18" fmla="*/ 63 w 64"/>
              <a:gd name="T19" fmla="*/ 42 h 80"/>
              <a:gd name="T20" fmla="*/ 56 w 64"/>
              <a:gd name="T21" fmla="*/ 25 h 80"/>
              <a:gd name="T22" fmla="*/ 40 w 64"/>
              <a:gd name="T23" fmla="*/ 23 h 80"/>
              <a:gd name="T24" fmla="*/ 30 w 64"/>
              <a:gd name="T25" fmla="*/ 1 h 80"/>
              <a:gd name="T26" fmla="*/ 22 w 64"/>
              <a:gd name="T27" fmla="*/ 0 h 80"/>
              <a:gd name="T28" fmla="*/ 0 w 64"/>
              <a:gd name="T29" fmla="*/ 9 h 8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4"/>
              <a:gd name="T46" fmla="*/ 0 h 80"/>
              <a:gd name="T47" fmla="*/ 64 w 64"/>
              <a:gd name="T48" fmla="*/ 80 h 8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4" h="80">
                <a:moveTo>
                  <a:pt x="0" y="9"/>
                </a:moveTo>
                <a:lnTo>
                  <a:pt x="11" y="76"/>
                </a:lnTo>
                <a:lnTo>
                  <a:pt x="14" y="79"/>
                </a:lnTo>
                <a:lnTo>
                  <a:pt x="40" y="66"/>
                </a:lnTo>
                <a:lnTo>
                  <a:pt x="36" y="44"/>
                </a:lnTo>
                <a:lnTo>
                  <a:pt x="41" y="35"/>
                </a:lnTo>
                <a:lnTo>
                  <a:pt x="46" y="42"/>
                </a:lnTo>
                <a:lnTo>
                  <a:pt x="50" y="57"/>
                </a:lnTo>
                <a:lnTo>
                  <a:pt x="56" y="56"/>
                </a:lnTo>
                <a:lnTo>
                  <a:pt x="63" y="42"/>
                </a:lnTo>
                <a:lnTo>
                  <a:pt x="56" y="25"/>
                </a:lnTo>
                <a:lnTo>
                  <a:pt x="40" y="23"/>
                </a:lnTo>
                <a:lnTo>
                  <a:pt x="30" y="1"/>
                </a:lnTo>
                <a:lnTo>
                  <a:pt x="22" y="0"/>
                </a:lnTo>
                <a:lnTo>
                  <a:pt x="0" y="9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6" name="Freeform 31"/>
          <p:cNvSpPr>
            <a:spLocks/>
          </p:cNvSpPr>
          <p:nvPr/>
        </p:nvSpPr>
        <p:spPr bwMode="auto">
          <a:xfrm>
            <a:off x="7761288" y="1952625"/>
            <a:ext cx="252412" cy="509588"/>
          </a:xfrm>
          <a:custGeom>
            <a:avLst/>
            <a:gdLst>
              <a:gd name="T0" fmla="*/ 0 w 134"/>
              <a:gd name="T1" fmla="*/ 33 h 262"/>
              <a:gd name="T2" fmla="*/ 20 w 134"/>
              <a:gd name="T3" fmla="*/ 106 h 262"/>
              <a:gd name="T4" fmla="*/ 25 w 134"/>
              <a:gd name="T5" fmla="*/ 154 h 262"/>
              <a:gd name="T6" fmla="*/ 46 w 134"/>
              <a:gd name="T7" fmla="*/ 202 h 262"/>
              <a:gd name="T8" fmla="*/ 59 w 134"/>
              <a:gd name="T9" fmla="*/ 261 h 262"/>
              <a:gd name="T10" fmla="*/ 118 w 134"/>
              <a:gd name="T11" fmla="*/ 247 h 262"/>
              <a:gd name="T12" fmla="*/ 107 w 134"/>
              <a:gd name="T13" fmla="*/ 158 h 262"/>
              <a:gd name="T14" fmla="*/ 113 w 134"/>
              <a:gd name="T15" fmla="*/ 96 h 262"/>
              <a:gd name="T16" fmla="*/ 130 w 134"/>
              <a:gd name="T17" fmla="*/ 67 h 262"/>
              <a:gd name="T18" fmla="*/ 133 w 134"/>
              <a:gd name="T19" fmla="*/ 0 h 262"/>
              <a:gd name="T20" fmla="*/ 0 w 134"/>
              <a:gd name="T21" fmla="*/ 33 h 2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4"/>
              <a:gd name="T34" fmla="*/ 0 h 262"/>
              <a:gd name="T35" fmla="*/ 134 w 134"/>
              <a:gd name="T36" fmla="*/ 262 h 2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4" h="262">
                <a:moveTo>
                  <a:pt x="0" y="33"/>
                </a:moveTo>
                <a:lnTo>
                  <a:pt x="20" y="106"/>
                </a:lnTo>
                <a:lnTo>
                  <a:pt x="25" y="154"/>
                </a:lnTo>
                <a:lnTo>
                  <a:pt x="46" y="202"/>
                </a:lnTo>
                <a:lnTo>
                  <a:pt x="59" y="261"/>
                </a:lnTo>
                <a:lnTo>
                  <a:pt x="118" y="247"/>
                </a:lnTo>
                <a:lnTo>
                  <a:pt x="107" y="158"/>
                </a:lnTo>
                <a:lnTo>
                  <a:pt x="113" y="96"/>
                </a:lnTo>
                <a:lnTo>
                  <a:pt x="130" y="67"/>
                </a:lnTo>
                <a:lnTo>
                  <a:pt x="133" y="0"/>
                </a:lnTo>
                <a:lnTo>
                  <a:pt x="0" y="33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7" name="Freeform 32"/>
          <p:cNvSpPr>
            <a:spLocks/>
          </p:cNvSpPr>
          <p:nvPr/>
        </p:nvSpPr>
        <p:spPr bwMode="auto">
          <a:xfrm>
            <a:off x="6683375" y="3081338"/>
            <a:ext cx="696913" cy="709612"/>
          </a:xfrm>
          <a:custGeom>
            <a:avLst/>
            <a:gdLst>
              <a:gd name="T0" fmla="*/ 0 w 370"/>
              <a:gd name="T1" fmla="*/ 251 h 365"/>
              <a:gd name="T2" fmla="*/ 14 w 370"/>
              <a:gd name="T3" fmla="*/ 302 h 365"/>
              <a:gd name="T4" fmla="*/ 31 w 370"/>
              <a:gd name="T5" fmla="*/ 319 h 365"/>
              <a:gd name="T6" fmla="*/ 61 w 370"/>
              <a:gd name="T7" fmla="*/ 337 h 365"/>
              <a:gd name="T8" fmla="*/ 84 w 370"/>
              <a:gd name="T9" fmla="*/ 364 h 365"/>
              <a:gd name="T10" fmla="*/ 114 w 370"/>
              <a:gd name="T11" fmla="*/ 350 h 365"/>
              <a:gd name="T12" fmla="*/ 124 w 370"/>
              <a:gd name="T13" fmla="*/ 358 h 365"/>
              <a:gd name="T14" fmla="*/ 143 w 370"/>
              <a:gd name="T15" fmla="*/ 350 h 365"/>
              <a:gd name="T16" fmla="*/ 154 w 370"/>
              <a:gd name="T17" fmla="*/ 335 h 365"/>
              <a:gd name="T18" fmla="*/ 185 w 370"/>
              <a:gd name="T19" fmla="*/ 330 h 365"/>
              <a:gd name="T20" fmla="*/ 202 w 370"/>
              <a:gd name="T21" fmla="*/ 308 h 365"/>
              <a:gd name="T22" fmla="*/ 194 w 370"/>
              <a:gd name="T23" fmla="*/ 302 h 365"/>
              <a:gd name="T24" fmla="*/ 225 w 370"/>
              <a:gd name="T25" fmla="*/ 233 h 365"/>
              <a:gd name="T26" fmla="*/ 231 w 370"/>
              <a:gd name="T27" fmla="*/ 200 h 365"/>
              <a:gd name="T28" fmla="*/ 259 w 370"/>
              <a:gd name="T29" fmla="*/ 214 h 365"/>
              <a:gd name="T30" fmla="*/ 274 w 370"/>
              <a:gd name="T31" fmla="*/ 174 h 365"/>
              <a:gd name="T32" fmla="*/ 290 w 370"/>
              <a:gd name="T33" fmla="*/ 171 h 365"/>
              <a:gd name="T34" fmla="*/ 310 w 370"/>
              <a:gd name="T35" fmla="*/ 133 h 365"/>
              <a:gd name="T36" fmla="*/ 316 w 370"/>
              <a:gd name="T37" fmla="*/ 94 h 365"/>
              <a:gd name="T38" fmla="*/ 361 w 370"/>
              <a:gd name="T39" fmla="*/ 118 h 365"/>
              <a:gd name="T40" fmla="*/ 369 w 370"/>
              <a:gd name="T41" fmla="*/ 99 h 365"/>
              <a:gd name="T42" fmla="*/ 357 w 370"/>
              <a:gd name="T43" fmla="*/ 81 h 365"/>
              <a:gd name="T44" fmla="*/ 337 w 370"/>
              <a:gd name="T45" fmla="*/ 71 h 365"/>
              <a:gd name="T46" fmla="*/ 312 w 370"/>
              <a:gd name="T47" fmla="*/ 74 h 365"/>
              <a:gd name="T48" fmla="*/ 303 w 370"/>
              <a:gd name="T49" fmla="*/ 90 h 365"/>
              <a:gd name="T50" fmla="*/ 260 w 370"/>
              <a:gd name="T51" fmla="*/ 102 h 365"/>
              <a:gd name="T52" fmla="*/ 231 w 370"/>
              <a:gd name="T53" fmla="*/ 134 h 365"/>
              <a:gd name="T54" fmla="*/ 224 w 370"/>
              <a:gd name="T55" fmla="*/ 81 h 365"/>
              <a:gd name="T56" fmla="*/ 143 w 370"/>
              <a:gd name="T57" fmla="*/ 96 h 365"/>
              <a:gd name="T58" fmla="*/ 126 w 370"/>
              <a:gd name="T59" fmla="*/ 0 h 365"/>
              <a:gd name="T60" fmla="*/ 117 w 370"/>
              <a:gd name="T61" fmla="*/ 7 h 365"/>
              <a:gd name="T62" fmla="*/ 123 w 370"/>
              <a:gd name="T63" fmla="*/ 26 h 365"/>
              <a:gd name="T64" fmla="*/ 114 w 370"/>
              <a:gd name="T65" fmla="*/ 110 h 365"/>
              <a:gd name="T66" fmla="*/ 98 w 370"/>
              <a:gd name="T67" fmla="*/ 129 h 365"/>
              <a:gd name="T68" fmla="*/ 55 w 370"/>
              <a:gd name="T69" fmla="*/ 161 h 365"/>
              <a:gd name="T70" fmla="*/ 48 w 370"/>
              <a:gd name="T71" fmla="*/ 196 h 365"/>
              <a:gd name="T72" fmla="*/ 31 w 370"/>
              <a:gd name="T73" fmla="*/ 187 h 365"/>
              <a:gd name="T74" fmla="*/ 24 w 370"/>
              <a:gd name="T75" fmla="*/ 230 h 365"/>
              <a:gd name="T76" fmla="*/ 0 w 370"/>
              <a:gd name="T77" fmla="*/ 251 h 36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70"/>
              <a:gd name="T118" fmla="*/ 0 h 365"/>
              <a:gd name="T119" fmla="*/ 370 w 370"/>
              <a:gd name="T120" fmla="*/ 365 h 36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70" h="365">
                <a:moveTo>
                  <a:pt x="0" y="251"/>
                </a:moveTo>
                <a:lnTo>
                  <a:pt x="14" y="302"/>
                </a:lnTo>
                <a:lnTo>
                  <a:pt x="31" y="319"/>
                </a:lnTo>
                <a:lnTo>
                  <a:pt x="61" y="337"/>
                </a:lnTo>
                <a:lnTo>
                  <a:pt x="84" y="364"/>
                </a:lnTo>
                <a:lnTo>
                  <a:pt x="114" y="350"/>
                </a:lnTo>
                <a:lnTo>
                  <a:pt x="124" y="358"/>
                </a:lnTo>
                <a:lnTo>
                  <a:pt x="143" y="350"/>
                </a:lnTo>
                <a:lnTo>
                  <a:pt x="154" y="335"/>
                </a:lnTo>
                <a:lnTo>
                  <a:pt x="185" y="330"/>
                </a:lnTo>
                <a:lnTo>
                  <a:pt x="202" y="308"/>
                </a:lnTo>
                <a:lnTo>
                  <a:pt x="194" y="302"/>
                </a:lnTo>
                <a:lnTo>
                  <a:pt x="225" y="233"/>
                </a:lnTo>
                <a:lnTo>
                  <a:pt x="231" y="200"/>
                </a:lnTo>
                <a:lnTo>
                  <a:pt x="259" y="214"/>
                </a:lnTo>
                <a:lnTo>
                  <a:pt x="274" y="174"/>
                </a:lnTo>
                <a:lnTo>
                  <a:pt x="290" y="171"/>
                </a:lnTo>
                <a:lnTo>
                  <a:pt x="310" y="133"/>
                </a:lnTo>
                <a:lnTo>
                  <a:pt x="316" y="94"/>
                </a:lnTo>
                <a:lnTo>
                  <a:pt x="361" y="118"/>
                </a:lnTo>
                <a:lnTo>
                  <a:pt x="369" y="99"/>
                </a:lnTo>
                <a:lnTo>
                  <a:pt x="357" y="81"/>
                </a:lnTo>
                <a:lnTo>
                  <a:pt x="337" y="71"/>
                </a:lnTo>
                <a:lnTo>
                  <a:pt x="312" y="74"/>
                </a:lnTo>
                <a:lnTo>
                  <a:pt x="303" y="90"/>
                </a:lnTo>
                <a:lnTo>
                  <a:pt x="260" y="102"/>
                </a:lnTo>
                <a:lnTo>
                  <a:pt x="231" y="134"/>
                </a:lnTo>
                <a:lnTo>
                  <a:pt x="224" y="81"/>
                </a:lnTo>
                <a:lnTo>
                  <a:pt x="143" y="96"/>
                </a:lnTo>
                <a:lnTo>
                  <a:pt x="126" y="0"/>
                </a:lnTo>
                <a:lnTo>
                  <a:pt x="117" y="7"/>
                </a:lnTo>
                <a:lnTo>
                  <a:pt x="123" y="26"/>
                </a:lnTo>
                <a:lnTo>
                  <a:pt x="114" y="110"/>
                </a:lnTo>
                <a:lnTo>
                  <a:pt x="98" y="129"/>
                </a:lnTo>
                <a:lnTo>
                  <a:pt x="55" y="161"/>
                </a:lnTo>
                <a:lnTo>
                  <a:pt x="48" y="196"/>
                </a:lnTo>
                <a:lnTo>
                  <a:pt x="31" y="187"/>
                </a:lnTo>
                <a:lnTo>
                  <a:pt x="24" y="230"/>
                </a:lnTo>
                <a:lnTo>
                  <a:pt x="0" y="251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8" name="Freeform 33"/>
          <p:cNvSpPr>
            <a:spLocks/>
          </p:cNvSpPr>
          <p:nvPr/>
        </p:nvSpPr>
        <p:spPr bwMode="auto">
          <a:xfrm>
            <a:off x="7872413" y="2349500"/>
            <a:ext cx="517525" cy="273050"/>
          </a:xfrm>
          <a:custGeom>
            <a:avLst/>
            <a:gdLst>
              <a:gd name="T0" fmla="*/ 0 w 275"/>
              <a:gd name="T1" fmla="*/ 57 h 140"/>
              <a:gd name="T2" fmla="*/ 1 w 275"/>
              <a:gd name="T3" fmla="*/ 130 h 140"/>
              <a:gd name="T4" fmla="*/ 129 w 275"/>
              <a:gd name="T5" fmla="*/ 104 h 140"/>
              <a:gd name="T6" fmla="*/ 151 w 275"/>
              <a:gd name="T7" fmla="*/ 95 h 140"/>
              <a:gd name="T8" fmla="*/ 159 w 275"/>
              <a:gd name="T9" fmla="*/ 96 h 140"/>
              <a:gd name="T10" fmla="*/ 169 w 275"/>
              <a:gd name="T11" fmla="*/ 118 h 140"/>
              <a:gd name="T12" fmla="*/ 185 w 275"/>
              <a:gd name="T13" fmla="*/ 120 h 140"/>
              <a:gd name="T14" fmla="*/ 192 w 275"/>
              <a:gd name="T15" fmla="*/ 137 h 140"/>
              <a:gd name="T16" fmla="*/ 201 w 275"/>
              <a:gd name="T17" fmla="*/ 139 h 140"/>
              <a:gd name="T18" fmla="*/ 203 w 275"/>
              <a:gd name="T19" fmla="*/ 126 h 140"/>
              <a:gd name="T20" fmla="*/ 211 w 275"/>
              <a:gd name="T21" fmla="*/ 123 h 140"/>
              <a:gd name="T22" fmla="*/ 214 w 275"/>
              <a:gd name="T23" fmla="*/ 110 h 140"/>
              <a:gd name="T24" fmla="*/ 219 w 275"/>
              <a:gd name="T25" fmla="*/ 108 h 140"/>
              <a:gd name="T26" fmla="*/ 224 w 275"/>
              <a:gd name="T27" fmla="*/ 127 h 140"/>
              <a:gd name="T28" fmla="*/ 237 w 275"/>
              <a:gd name="T29" fmla="*/ 123 h 140"/>
              <a:gd name="T30" fmla="*/ 241 w 275"/>
              <a:gd name="T31" fmla="*/ 114 h 140"/>
              <a:gd name="T32" fmla="*/ 257 w 275"/>
              <a:gd name="T33" fmla="*/ 106 h 140"/>
              <a:gd name="T34" fmla="*/ 266 w 275"/>
              <a:gd name="T35" fmla="*/ 104 h 140"/>
              <a:gd name="T36" fmla="*/ 274 w 275"/>
              <a:gd name="T37" fmla="*/ 110 h 140"/>
              <a:gd name="T38" fmla="*/ 271 w 275"/>
              <a:gd name="T39" fmla="*/ 91 h 140"/>
              <a:gd name="T40" fmla="*/ 259 w 275"/>
              <a:gd name="T41" fmla="*/ 67 h 140"/>
              <a:gd name="T42" fmla="*/ 251 w 275"/>
              <a:gd name="T43" fmla="*/ 64 h 140"/>
              <a:gd name="T44" fmla="*/ 243 w 275"/>
              <a:gd name="T45" fmla="*/ 65 h 140"/>
              <a:gd name="T46" fmla="*/ 244 w 275"/>
              <a:gd name="T47" fmla="*/ 69 h 140"/>
              <a:gd name="T48" fmla="*/ 250 w 275"/>
              <a:gd name="T49" fmla="*/ 69 h 140"/>
              <a:gd name="T50" fmla="*/ 256 w 275"/>
              <a:gd name="T51" fmla="*/ 70 h 140"/>
              <a:gd name="T52" fmla="*/ 262 w 275"/>
              <a:gd name="T53" fmla="*/ 78 h 140"/>
              <a:gd name="T54" fmla="*/ 264 w 275"/>
              <a:gd name="T55" fmla="*/ 87 h 140"/>
              <a:gd name="T56" fmla="*/ 260 w 275"/>
              <a:gd name="T57" fmla="*/ 95 h 140"/>
              <a:gd name="T58" fmla="*/ 240 w 275"/>
              <a:gd name="T59" fmla="*/ 104 h 140"/>
              <a:gd name="T60" fmla="*/ 227 w 275"/>
              <a:gd name="T61" fmla="*/ 99 h 140"/>
              <a:gd name="T62" fmla="*/ 221 w 275"/>
              <a:gd name="T63" fmla="*/ 87 h 140"/>
              <a:gd name="T64" fmla="*/ 211 w 275"/>
              <a:gd name="T65" fmla="*/ 85 h 140"/>
              <a:gd name="T66" fmla="*/ 213 w 275"/>
              <a:gd name="T67" fmla="*/ 77 h 140"/>
              <a:gd name="T68" fmla="*/ 201 w 275"/>
              <a:gd name="T69" fmla="*/ 64 h 140"/>
              <a:gd name="T70" fmla="*/ 188 w 275"/>
              <a:gd name="T71" fmla="*/ 59 h 140"/>
              <a:gd name="T72" fmla="*/ 188 w 275"/>
              <a:gd name="T73" fmla="*/ 64 h 140"/>
              <a:gd name="T74" fmla="*/ 179 w 275"/>
              <a:gd name="T75" fmla="*/ 63 h 140"/>
              <a:gd name="T76" fmla="*/ 175 w 275"/>
              <a:gd name="T77" fmla="*/ 54 h 140"/>
              <a:gd name="T78" fmla="*/ 178 w 275"/>
              <a:gd name="T79" fmla="*/ 45 h 140"/>
              <a:gd name="T80" fmla="*/ 185 w 275"/>
              <a:gd name="T81" fmla="*/ 38 h 140"/>
              <a:gd name="T82" fmla="*/ 182 w 275"/>
              <a:gd name="T83" fmla="*/ 32 h 140"/>
              <a:gd name="T84" fmla="*/ 195 w 275"/>
              <a:gd name="T85" fmla="*/ 23 h 140"/>
              <a:gd name="T86" fmla="*/ 182 w 275"/>
              <a:gd name="T87" fmla="*/ 14 h 140"/>
              <a:gd name="T88" fmla="*/ 178 w 275"/>
              <a:gd name="T89" fmla="*/ 0 h 140"/>
              <a:gd name="T90" fmla="*/ 152 w 275"/>
              <a:gd name="T91" fmla="*/ 20 h 140"/>
              <a:gd name="T92" fmla="*/ 59 w 275"/>
              <a:gd name="T93" fmla="*/ 43 h 140"/>
              <a:gd name="T94" fmla="*/ 0 w 275"/>
              <a:gd name="T95" fmla="*/ 57 h 1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75"/>
              <a:gd name="T145" fmla="*/ 0 h 140"/>
              <a:gd name="T146" fmla="*/ 275 w 275"/>
              <a:gd name="T147" fmla="*/ 140 h 14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75" h="140">
                <a:moveTo>
                  <a:pt x="0" y="57"/>
                </a:moveTo>
                <a:lnTo>
                  <a:pt x="1" y="130"/>
                </a:lnTo>
                <a:lnTo>
                  <a:pt x="129" y="104"/>
                </a:lnTo>
                <a:lnTo>
                  <a:pt x="151" y="95"/>
                </a:lnTo>
                <a:lnTo>
                  <a:pt x="159" y="96"/>
                </a:lnTo>
                <a:lnTo>
                  <a:pt x="169" y="118"/>
                </a:lnTo>
                <a:lnTo>
                  <a:pt x="185" y="120"/>
                </a:lnTo>
                <a:lnTo>
                  <a:pt x="192" y="137"/>
                </a:lnTo>
                <a:lnTo>
                  <a:pt x="201" y="139"/>
                </a:lnTo>
                <a:lnTo>
                  <a:pt x="203" y="126"/>
                </a:lnTo>
                <a:lnTo>
                  <a:pt x="211" y="123"/>
                </a:lnTo>
                <a:lnTo>
                  <a:pt x="214" y="110"/>
                </a:lnTo>
                <a:lnTo>
                  <a:pt x="219" y="108"/>
                </a:lnTo>
                <a:lnTo>
                  <a:pt x="224" y="127"/>
                </a:lnTo>
                <a:lnTo>
                  <a:pt x="237" y="123"/>
                </a:lnTo>
                <a:lnTo>
                  <a:pt x="241" y="114"/>
                </a:lnTo>
                <a:lnTo>
                  <a:pt x="257" y="106"/>
                </a:lnTo>
                <a:lnTo>
                  <a:pt x="266" y="104"/>
                </a:lnTo>
                <a:lnTo>
                  <a:pt x="274" y="110"/>
                </a:lnTo>
                <a:lnTo>
                  <a:pt x="271" y="91"/>
                </a:lnTo>
                <a:lnTo>
                  <a:pt x="259" y="67"/>
                </a:lnTo>
                <a:lnTo>
                  <a:pt x="251" y="64"/>
                </a:lnTo>
                <a:lnTo>
                  <a:pt x="243" y="65"/>
                </a:lnTo>
                <a:lnTo>
                  <a:pt x="244" y="69"/>
                </a:lnTo>
                <a:lnTo>
                  <a:pt x="250" y="69"/>
                </a:lnTo>
                <a:lnTo>
                  <a:pt x="256" y="70"/>
                </a:lnTo>
                <a:lnTo>
                  <a:pt x="262" y="78"/>
                </a:lnTo>
                <a:lnTo>
                  <a:pt x="264" y="87"/>
                </a:lnTo>
                <a:lnTo>
                  <a:pt x="260" y="95"/>
                </a:lnTo>
                <a:lnTo>
                  <a:pt x="240" y="104"/>
                </a:lnTo>
                <a:lnTo>
                  <a:pt x="227" y="99"/>
                </a:lnTo>
                <a:lnTo>
                  <a:pt x="221" y="87"/>
                </a:lnTo>
                <a:lnTo>
                  <a:pt x="211" y="85"/>
                </a:lnTo>
                <a:lnTo>
                  <a:pt x="213" y="77"/>
                </a:lnTo>
                <a:lnTo>
                  <a:pt x="201" y="64"/>
                </a:lnTo>
                <a:lnTo>
                  <a:pt x="188" y="59"/>
                </a:lnTo>
                <a:lnTo>
                  <a:pt x="188" y="64"/>
                </a:lnTo>
                <a:lnTo>
                  <a:pt x="179" y="63"/>
                </a:lnTo>
                <a:lnTo>
                  <a:pt x="175" y="54"/>
                </a:lnTo>
                <a:lnTo>
                  <a:pt x="178" y="45"/>
                </a:lnTo>
                <a:lnTo>
                  <a:pt x="185" y="38"/>
                </a:lnTo>
                <a:lnTo>
                  <a:pt x="182" y="32"/>
                </a:lnTo>
                <a:lnTo>
                  <a:pt x="195" y="23"/>
                </a:lnTo>
                <a:lnTo>
                  <a:pt x="182" y="14"/>
                </a:lnTo>
                <a:lnTo>
                  <a:pt x="178" y="0"/>
                </a:lnTo>
                <a:lnTo>
                  <a:pt x="152" y="20"/>
                </a:lnTo>
                <a:lnTo>
                  <a:pt x="59" y="43"/>
                </a:lnTo>
                <a:lnTo>
                  <a:pt x="0" y="57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39" name="Freeform 34"/>
          <p:cNvSpPr>
            <a:spLocks/>
          </p:cNvSpPr>
          <p:nvPr/>
        </p:nvSpPr>
        <p:spPr bwMode="auto">
          <a:xfrm>
            <a:off x="8286750" y="2608263"/>
            <a:ext cx="49213" cy="42862"/>
          </a:xfrm>
          <a:custGeom>
            <a:avLst/>
            <a:gdLst>
              <a:gd name="T0" fmla="*/ 0 w 26"/>
              <a:gd name="T1" fmla="*/ 21 h 22"/>
              <a:gd name="T2" fmla="*/ 10 w 26"/>
              <a:gd name="T3" fmla="*/ 0 h 22"/>
              <a:gd name="T4" fmla="*/ 25 w 26"/>
              <a:gd name="T5" fmla="*/ 10 h 22"/>
              <a:gd name="T6" fmla="*/ 0 w 26"/>
              <a:gd name="T7" fmla="*/ 21 h 22"/>
              <a:gd name="T8" fmla="*/ 0 60000 65536"/>
              <a:gd name="T9" fmla="*/ 0 60000 65536"/>
              <a:gd name="T10" fmla="*/ 0 60000 65536"/>
              <a:gd name="T11" fmla="*/ 0 60000 65536"/>
              <a:gd name="T12" fmla="*/ 0 w 26"/>
              <a:gd name="T13" fmla="*/ 0 h 22"/>
              <a:gd name="T14" fmla="*/ 26 w 26"/>
              <a:gd name="T15" fmla="*/ 22 h 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" h="22">
                <a:moveTo>
                  <a:pt x="0" y="21"/>
                </a:moveTo>
                <a:lnTo>
                  <a:pt x="10" y="0"/>
                </a:lnTo>
                <a:lnTo>
                  <a:pt x="25" y="10"/>
                </a:lnTo>
                <a:lnTo>
                  <a:pt x="0" y="21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0" name="Freeform 35"/>
          <p:cNvSpPr>
            <a:spLocks/>
          </p:cNvSpPr>
          <p:nvPr/>
        </p:nvSpPr>
        <p:spPr bwMode="auto">
          <a:xfrm>
            <a:off x="8372475" y="2601913"/>
            <a:ext cx="39688" cy="33337"/>
          </a:xfrm>
          <a:custGeom>
            <a:avLst/>
            <a:gdLst>
              <a:gd name="T0" fmla="*/ 0 w 21"/>
              <a:gd name="T1" fmla="*/ 16 h 17"/>
              <a:gd name="T2" fmla="*/ 11 w 21"/>
              <a:gd name="T3" fmla="*/ 0 h 17"/>
              <a:gd name="T4" fmla="*/ 20 w 21"/>
              <a:gd name="T5" fmla="*/ 13 h 17"/>
              <a:gd name="T6" fmla="*/ 0 w 21"/>
              <a:gd name="T7" fmla="*/ 16 h 17"/>
              <a:gd name="T8" fmla="*/ 0 60000 65536"/>
              <a:gd name="T9" fmla="*/ 0 60000 65536"/>
              <a:gd name="T10" fmla="*/ 0 60000 65536"/>
              <a:gd name="T11" fmla="*/ 0 60000 65536"/>
              <a:gd name="T12" fmla="*/ 0 w 21"/>
              <a:gd name="T13" fmla="*/ 0 h 17"/>
              <a:gd name="T14" fmla="*/ 21 w 21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" h="17">
                <a:moveTo>
                  <a:pt x="0" y="16"/>
                </a:moveTo>
                <a:lnTo>
                  <a:pt x="11" y="0"/>
                </a:lnTo>
                <a:lnTo>
                  <a:pt x="20" y="13"/>
                </a:lnTo>
                <a:lnTo>
                  <a:pt x="0" y="16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2" name="Freeform 36"/>
          <p:cNvSpPr>
            <a:spLocks/>
          </p:cNvSpPr>
          <p:nvPr/>
        </p:nvSpPr>
        <p:spPr bwMode="auto">
          <a:xfrm>
            <a:off x="6565900" y="3263900"/>
            <a:ext cx="1200150" cy="696913"/>
          </a:xfrm>
          <a:custGeom>
            <a:avLst/>
            <a:gdLst/>
            <a:ahLst/>
            <a:cxnLst>
              <a:cxn ang="0">
                <a:pos x="60" y="319"/>
              </a:cxn>
              <a:cxn ang="0">
                <a:pos x="80" y="285"/>
              </a:cxn>
              <a:cxn ang="0">
                <a:pos x="123" y="243"/>
              </a:cxn>
              <a:cxn ang="0">
                <a:pos x="176" y="256"/>
              </a:cxn>
              <a:cxn ang="0">
                <a:pos x="205" y="256"/>
              </a:cxn>
              <a:cxn ang="0">
                <a:pos x="247" y="236"/>
              </a:cxn>
              <a:cxn ang="0">
                <a:pos x="256" y="208"/>
              </a:cxn>
              <a:cxn ang="0">
                <a:pos x="293" y="106"/>
              </a:cxn>
              <a:cxn ang="0">
                <a:pos x="336" y="80"/>
              </a:cxn>
              <a:cxn ang="0">
                <a:pos x="372" y="39"/>
              </a:cxn>
              <a:cxn ang="0">
                <a:pos x="423" y="24"/>
              </a:cxn>
              <a:cxn ang="0">
                <a:pos x="452" y="9"/>
              </a:cxn>
              <a:cxn ang="0">
                <a:pos x="483" y="34"/>
              </a:cxn>
              <a:cxn ang="0">
                <a:pos x="492" y="59"/>
              </a:cxn>
              <a:cxn ang="0">
                <a:pos x="483" y="96"/>
              </a:cxn>
              <a:cxn ang="0">
                <a:pos x="505" y="101"/>
              </a:cxn>
              <a:cxn ang="0">
                <a:pos x="539" y="109"/>
              </a:cxn>
              <a:cxn ang="0">
                <a:pos x="576" y="126"/>
              </a:cxn>
              <a:cxn ang="0">
                <a:pos x="571" y="149"/>
              </a:cxn>
              <a:cxn ang="0">
                <a:pos x="562" y="153"/>
              </a:cxn>
              <a:cxn ang="0">
                <a:pos x="518" y="125"/>
              </a:cxn>
              <a:cxn ang="0">
                <a:pos x="577" y="161"/>
              </a:cxn>
              <a:cxn ang="0">
                <a:pos x="587" y="178"/>
              </a:cxn>
              <a:cxn ang="0">
                <a:pos x="579" y="180"/>
              </a:cxn>
              <a:cxn ang="0">
                <a:pos x="572" y="186"/>
              </a:cxn>
              <a:cxn ang="0">
                <a:pos x="570" y="196"/>
              </a:cxn>
              <a:cxn ang="0">
                <a:pos x="539" y="174"/>
              </a:cxn>
              <a:cxn ang="0">
                <a:pos x="565" y="199"/>
              </a:cxn>
              <a:cxn ang="0">
                <a:pos x="586" y="203"/>
              </a:cxn>
              <a:cxn ang="0">
                <a:pos x="590" y="210"/>
              </a:cxn>
              <a:cxn ang="0">
                <a:pos x="583" y="221"/>
              </a:cxn>
              <a:cxn ang="0">
                <a:pos x="560" y="206"/>
              </a:cxn>
              <a:cxn ang="0">
                <a:pos x="537" y="196"/>
              </a:cxn>
              <a:cxn ang="0">
                <a:pos x="558" y="213"/>
              </a:cxn>
              <a:cxn ang="0">
                <a:pos x="583" y="231"/>
              </a:cxn>
              <a:cxn ang="0">
                <a:pos x="593" y="221"/>
              </a:cxn>
              <a:cxn ang="0">
                <a:pos x="617" y="223"/>
              </a:cxn>
              <a:cxn ang="0">
                <a:pos x="623" y="251"/>
              </a:cxn>
              <a:cxn ang="0">
                <a:pos x="369" y="308"/>
              </a:cxn>
              <a:cxn ang="0">
                <a:pos x="0" y="358"/>
              </a:cxn>
            </a:cxnLst>
            <a:rect l="0" t="0" r="r" b="b"/>
            <a:pathLst>
              <a:path w="637" h="359">
                <a:moveTo>
                  <a:pt x="0" y="358"/>
                </a:moveTo>
                <a:lnTo>
                  <a:pt x="60" y="319"/>
                </a:lnTo>
                <a:lnTo>
                  <a:pt x="60" y="310"/>
                </a:lnTo>
                <a:lnTo>
                  <a:pt x="80" y="285"/>
                </a:lnTo>
                <a:lnTo>
                  <a:pt x="101" y="270"/>
                </a:lnTo>
                <a:lnTo>
                  <a:pt x="123" y="243"/>
                </a:lnTo>
                <a:lnTo>
                  <a:pt x="146" y="270"/>
                </a:lnTo>
                <a:lnTo>
                  <a:pt x="176" y="256"/>
                </a:lnTo>
                <a:lnTo>
                  <a:pt x="186" y="264"/>
                </a:lnTo>
                <a:lnTo>
                  <a:pt x="205" y="256"/>
                </a:lnTo>
                <a:lnTo>
                  <a:pt x="216" y="241"/>
                </a:lnTo>
                <a:lnTo>
                  <a:pt x="247" y="236"/>
                </a:lnTo>
                <a:lnTo>
                  <a:pt x="264" y="214"/>
                </a:lnTo>
                <a:lnTo>
                  <a:pt x="256" y="208"/>
                </a:lnTo>
                <a:lnTo>
                  <a:pt x="287" y="139"/>
                </a:lnTo>
                <a:lnTo>
                  <a:pt x="293" y="106"/>
                </a:lnTo>
                <a:lnTo>
                  <a:pt x="321" y="120"/>
                </a:lnTo>
                <a:lnTo>
                  <a:pt x="336" y="80"/>
                </a:lnTo>
                <a:lnTo>
                  <a:pt x="352" y="77"/>
                </a:lnTo>
                <a:lnTo>
                  <a:pt x="372" y="39"/>
                </a:lnTo>
                <a:lnTo>
                  <a:pt x="378" y="0"/>
                </a:lnTo>
                <a:lnTo>
                  <a:pt x="423" y="24"/>
                </a:lnTo>
                <a:lnTo>
                  <a:pt x="431" y="5"/>
                </a:lnTo>
                <a:lnTo>
                  <a:pt x="452" y="9"/>
                </a:lnTo>
                <a:lnTo>
                  <a:pt x="466" y="25"/>
                </a:lnTo>
                <a:lnTo>
                  <a:pt x="483" y="34"/>
                </a:lnTo>
                <a:lnTo>
                  <a:pt x="493" y="47"/>
                </a:lnTo>
                <a:lnTo>
                  <a:pt x="492" y="59"/>
                </a:lnTo>
                <a:lnTo>
                  <a:pt x="478" y="82"/>
                </a:lnTo>
                <a:lnTo>
                  <a:pt x="483" y="96"/>
                </a:lnTo>
                <a:lnTo>
                  <a:pt x="499" y="91"/>
                </a:lnTo>
                <a:lnTo>
                  <a:pt x="505" y="101"/>
                </a:lnTo>
                <a:lnTo>
                  <a:pt x="512" y="107"/>
                </a:lnTo>
                <a:lnTo>
                  <a:pt x="539" y="109"/>
                </a:lnTo>
                <a:lnTo>
                  <a:pt x="548" y="119"/>
                </a:lnTo>
                <a:lnTo>
                  <a:pt x="576" y="126"/>
                </a:lnTo>
                <a:lnTo>
                  <a:pt x="569" y="132"/>
                </a:lnTo>
                <a:lnTo>
                  <a:pt x="571" y="149"/>
                </a:lnTo>
                <a:lnTo>
                  <a:pt x="572" y="155"/>
                </a:lnTo>
                <a:lnTo>
                  <a:pt x="562" y="153"/>
                </a:lnTo>
                <a:lnTo>
                  <a:pt x="545" y="143"/>
                </a:lnTo>
                <a:lnTo>
                  <a:pt x="518" y="125"/>
                </a:lnTo>
                <a:lnTo>
                  <a:pt x="556" y="161"/>
                </a:lnTo>
                <a:lnTo>
                  <a:pt x="577" y="161"/>
                </a:lnTo>
                <a:lnTo>
                  <a:pt x="565" y="168"/>
                </a:lnTo>
                <a:lnTo>
                  <a:pt x="587" y="178"/>
                </a:lnTo>
                <a:lnTo>
                  <a:pt x="586" y="186"/>
                </a:lnTo>
                <a:lnTo>
                  <a:pt x="579" y="180"/>
                </a:lnTo>
                <a:lnTo>
                  <a:pt x="570" y="180"/>
                </a:lnTo>
                <a:lnTo>
                  <a:pt x="572" y="186"/>
                </a:lnTo>
                <a:lnTo>
                  <a:pt x="579" y="192"/>
                </a:lnTo>
                <a:lnTo>
                  <a:pt x="570" y="196"/>
                </a:lnTo>
                <a:lnTo>
                  <a:pt x="548" y="181"/>
                </a:lnTo>
                <a:lnTo>
                  <a:pt x="539" y="174"/>
                </a:lnTo>
                <a:lnTo>
                  <a:pt x="544" y="183"/>
                </a:lnTo>
                <a:lnTo>
                  <a:pt x="565" y="199"/>
                </a:lnTo>
                <a:lnTo>
                  <a:pt x="576" y="199"/>
                </a:lnTo>
                <a:lnTo>
                  <a:pt x="586" y="203"/>
                </a:lnTo>
                <a:lnTo>
                  <a:pt x="584" y="210"/>
                </a:lnTo>
                <a:lnTo>
                  <a:pt x="590" y="210"/>
                </a:lnTo>
                <a:lnTo>
                  <a:pt x="592" y="214"/>
                </a:lnTo>
                <a:lnTo>
                  <a:pt x="583" y="221"/>
                </a:lnTo>
                <a:lnTo>
                  <a:pt x="565" y="214"/>
                </a:lnTo>
                <a:lnTo>
                  <a:pt x="560" y="206"/>
                </a:lnTo>
                <a:lnTo>
                  <a:pt x="539" y="203"/>
                </a:lnTo>
                <a:lnTo>
                  <a:pt x="537" y="196"/>
                </a:lnTo>
                <a:lnTo>
                  <a:pt x="530" y="205"/>
                </a:lnTo>
                <a:lnTo>
                  <a:pt x="558" y="213"/>
                </a:lnTo>
                <a:lnTo>
                  <a:pt x="559" y="219"/>
                </a:lnTo>
                <a:lnTo>
                  <a:pt x="583" y="231"/>
                </a:lnTo>
                <a:lnTo>
                  <a:pt x="591" y="231"/>
                </a:lnTo>
                <a:lnTo>
                  <a:pt x="593" y="221"/>
                </a:lnTo>
                <a:lnTo>
                  <a:pt x="601" y="224"/>
                </a:lnTo>
                <a:lnTo>
                  <a:pt x="617" y="223"/>
                </a:lnTo>
                <a:lnTo>
                  <a:pt x="636" y="256"/>
                </a:lnTo>
                <a:lnTo>
                  <a:pt x="623" y="251"/>
                </a:lnTo>
                <a:lnTo>
                  <a:pt x="620" y="260"/>
                </a:lnTo>
                <a:lnTo>
                  <a:pt x="369" y="308"/>
                </a:lnTo>
                <a:lnTo>
                  <a:pt x="164" y="334"/>
                </a:lnTo>
                <a:lnTo>
                  <a:pt x="0" y="358"/>
                </a:lnTo>
              </a:path>
            </a:pathLst>
          </a:custGeom>
          <a:solidFill>
            <a:schemeClr val="accent4">
              <a:lumMod val="75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42" name="Freeform 37"/>
          <p:cNvSpPr>
            <a:spLocks/>
          </p:cNvSpPr>
          <p:nvPr/>
        </p:nvSpPr>
        <p:spPr bwMode="auto">
          <a:xfrm>
            <a:off x="7710488" y="3452813"/>
            <a:ext cx="69850" cy="200025"/>
          </a:xfrm>
          <a:custGeom>
            <a:avLst/>
            <a:gdLst>
              <a:gd name="T0" fmla="*/ 0 w 37"/>
              <a:gd name="T1" fmla="*/ 58 h 103"/>
              <a:gd name="T2" fmla="*/ 0 w 37"/>
              <a:gd name="T3" fmla="*/ 90 h 103"/>
              <a:gd name="T4" fmla="*/ 7 w 37"/>
              <a:gd name="T5" fmla="*/ 102 h 103"/>
              <a:gd name="T6" fmla="*/ 13 w 37"/>
              <a:gd name="T7" fmla="*/ 67 h 103"/>
              <a:gd name="T8" fmla="*/ 27 w 37"/>
              <a:gd name="T9" fmla="*/ 51 h 103"/>
              <a:gd name="T10" fmla="*/ 36 w 37"/>
              <a:gd name="T11" fmla="*/ 0 h 103"/>
              <a:gd name="T12" fmla="*/ 16 w 37"/>
              <a:gd name="T13" fmla="*/ 13 h 103"/>
              <a:gd name="T14" fmla="*/ 0 w 37"/>
              <a:gd name="T15" fmla="*/ 58 h 1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7"/>
              <a:gd name="T25" fmla="*/ 0 h 103"/>
              <a:gd name="T26" fmla="*/ 37 w 37"/>
              <a:gd name="T27" fmla="*/ 103 h 10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7" h="103">
                <a:moveTo>
                  <a:pt x="0" y="58"/>
                </a:moveTo>
                <a:lnTo>
                  <a:pt x="0" y="90"/>
                </a:lnTo>
                <a:lnTo>
                  <a:pt x="7" y="102"/>
                </a:lnTo>
                <a:lnTo>
                  <a:pt x="13" y="67"/>
                </a:lnTo>
                <a:lnTo>
                  <a:pt x="27" y="51"/>
                </a:lnTo>
                <a:lnTo>
                  <a:pt x="36" y="0"/>
                </a:lnTo>
                <a:lnTo>
                  <a:pt x="16" y="13"/>
                </a:lnTo>
                <a:lnTo>
                  <a:pt x="0" y="58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3" name="Freeform 38"/>
          <p:cNvSpPr>
            <a:spLocks/>
          </p:cNvSpPr>
          <p:nvPr/>
        </p:nvSpPr>
        <p:spPr bwMode="auto">
          <a:xfrm>
            <a:off x="7212013" y="6235700"/>
            <a:ext cx="69850" cy="50800"/>
          </a:xfrm>
          <a:custGeom>
            <a:avLst/>
            <a:gdLst>
              <a:gd name="T0" fmla="*/ 0 w 37"/>
              <a:gd name="T1" fmla="*/ 25 h 26"/>
              <a:gd name="T2" fmla="*/ 3 w 37"/>
              <a:gd name="T3" fmla="*/ 11 h 26"/>
              <a:gd name="T4" fmla="*/ 15 w 37"/>
              <a:gd name="T5" fmla="*/ 9 h 26"/>
              <a:gd name="T6" fmla="*/ 17 w 37"/>
              <a:gd name="T7" fmla="*/ 0 h 26"/>
              <a:gd name="T8" fmla="*/ 36 w 37"/>
              <a:gd name="T9" fmla="*/ 10 h 26"/>
              <a:gd name="T10" fmla="*/ 18 w 37"/>
              <a:gd name="T11" fmla="*/ 16 h 26"/>
              <a:gd name="T12" fmla="*/ 8 w 37"/>
              <a:gd name="T13" fmla="*/ 13 h 26"/>
              <a:gd name="T14" fmla="*/ 10 w 37"/>
              <a:gd name="T15" fmla="*/ 21 h 26"/>
              <a:gd name="T16" fmla="*/ 0 w 37"/>
              <a:gd name="T17" fmla="*/ 25 h 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"/>
              <a:gd name="T28" fmla="*/ 0 h 26"/>
              <a:gd name="T29" fmla="*/ 37 w 37"/>
              <a:gd name="T30" fmla="*/ 26 h 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" h="26">
                <a:moveTo>
                  <a:pt x="0" y="25"/>
                </a:moveTo>
                <a:lnTo>
                  <a:pt x="3" y="11"/>
                </a:lnTo>
                <a:lnTo>
                  <a:pt x="15" y="9"/>
                </a:lnTo>
                <a:lnTo>
                  <a:pt x="17" y="0"/>
                </a:lnTo>
                <a:lnTo>
                  <a:pt x="36" y="10"/>
                </a:lnTo>
                <a:lnTo>
                  <a:pt x="18" y="16"/>
                </a:lnTo>
                <a:lnTo>
                  <a:pt x="8" y="13"/>
                </a:lnTo>
                <a:lnTo>
                  <a:pt x="10" y="21"/>
                </a:lnTo>
                <a:lnTo>
                  <a:pt x="0" y="25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4" name="Freeform 39"/>
          <p:cNvSpPr>
            <a:spLocks/>
          </p:cNvSpPr>
          <p:nvPr/>
        </p:nvSpPr>
        <p:spPr bwMode="auto">
          <a:xfrm>
            <a:off x="7312025" y="6205538"/>
            <a:ext cx="57150" cy="44450"/>
          </a:xfrm>
          <a:custGeom>
            <a:avLst/>
            <a:gdLst>
              <a:gd name="T0" fmla="*/ 0 w 30"/>
              <a:gd name="T1" fmla="*/ 20 h 23"/>
              <a:gd name="T2" fmla="*/ 4 w 30"/>
              <a:gd name="T3" fmla="*/ 22 h 23"/>
              <a:gd name="T4" fmla="*/ 29 w 30"/>
              <a:gd name="T5" fmla="*/ 0 h 23"/>
              <a:gd name="T6" fmla="*/ 7 w 30"/>
              <a:gd name="T7" fmla="*/ 14 h 23"/>
              <a:gd name="T8" fmla="*/ 0 w 30"/>
              <a:gd name="T9" fmla="*/ 20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20"/>
                </a:moveTo>
                <a:lnTo>
                  <a:pt x="4" y="22"/>
                </a:lnTo>
                <a:lnTo>
                  <a:pt x="29" y="0"/>
                </a:lnTo>
                <a:lnTo>
                  <a:pt x="7" y="14"/>
                </a:lnTo>
                <a:lnTo>
                  <a:pt x="0" y="2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45" name="Freeform 40"/>
          <p:cNvSpPr>
            <a:spLocks/>
          </p:cNvSpPr>
          <p:nvPr/>
        </p:nvSpPr>
        <p:spPr bwMode="auto">
          <a:xfrm>
            <a:off x="7408863" y="6092825"/>
            <a:ext cx="42862" cy="77788"/>
          </a:xfrm>
          <a:custGeom>
            <a:avLst/>
            <a:gdLst>
              <a:gd name="T0" fmla="*/ 0 w 23"/>
              <a:gd name="T1" fmla="*/ 39 h 40"/>
              <a:gd name="T2" fmla="*/ 11 w 23"/>
              <a:gd name="T3" fmla="*/ 26 h 40"/>
              <a:gd name="T4" fmla="*/ 22 w 23"/>
              <a:gd name="T5" fmla="*/ 0 h 40"/>
              <a:gd name="T6" fmla="*/ 16 w 23"/>
              <a:gd name="T7" fmla="*/ 12 h 40"/>
              <a:gd name="T8" fmla="*/ 0 w 23"/>
              <a:gd name="T9" fmla="*/ 39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40"/>
              <a:gd name="T17" fmla="*/ 23 w 23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40">
                <a:moveTo>
                  <a:pt x="0" y="39"/>
                </a:moveTo>
                <a:lnTo>
                  <a:pt x="11" y="26"/>
                </a:lnTo>
                <a:lnTo>
                  <a:pt x="22" y="0"/>
                </a:lnTo>
                <a:lnTo>
                  <a:pt x="16" y="12"/>
                </a:lnTo>
                <a:lnTo>
                  <a:pt x="0" y="39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7" name="Freeform 41"/>
          <p:cNvSpPr>
            <a:spLocks/>
          </p:cNvSpPr>
          <p:nvPr/>
        </p:nvSpPr>
        <p:spPr bwMode="auto">
          <a:xfrm>
            <a:off x="5380038" y="4346575"/>
            <a:ext cx="554037" cy="977900"/>
          </a:xfrm>
          <a:custGeom>
            <a:avLst/>
            <a:gdLst/>
            <a:ahLst/>
            <a:cxnLst>
              <a:cxn ang="0">
                <a:pos x="0" y="425"/>
              </a:cxn>
              <a:cxn ang="0">
                <a:pos x="2" y="407"/>
              </a:cxn>
              <a:cxn ang="0">
                <a:pos x="20" y="350"/>
              </a:cxn>
              <a:cxn ang="0">
                <a:pos x="49" y="312"/>
              </a:cxn>
              <a:cxn ang="0">
                <a:pos x="41" y="299"/>
              </a:cxn>
              <a:cxn ang="0">
                <a:pos x="45" y="264"/>
              </a:cxn>
              <a:cxn ang="0">
                <a:pos x="29" y="220"/>
              </a:cxn>
              <a:cxn ang="0">
                <a:pos x="25" y="164"/>
              </a:cxn>
              <a:cxn ang="0">
                <a:pos x="46" y="104"/>
              </a:cxn>
              <a:cxn ang="0">
                <a:pos x="75" y="60"/>
              </a:cxn>
              <a:cxn ang="0">
                <a:pos x="74" y="48"/>
              </a:cxn>
              <a:cxn ang="0">
                <a:pos x="97" y="10"/>
              </a:cxn>
              <a:cxn ang="0">
                <a:pos x="273" y="0"/>
              </a:cxn>
              <a:cxn ang="0">
                <a:pos x="280" y="8"/>
              </a:cxn>
              <a:cxn ang="0">
                <a:pos x="273" y="321"/>
              </a:cxn>
              <a:cxn ang="0">
                <a:pos x="293" y="472"/>
              </a:cxn>
              <a:cxn ang="0">
                <a:pos x="284" y="478"/>
              </a:cxn>
              <a:cxn ang="0">
                <a:pos x="274" y="472"/>
              </a:cxn>
              <a:cxn ang="0">
                <a:pos x="260" y="478"/>
              </a:cxn>
              <a:cxn ang="0">
                <a:pos x="247" y="470"/>
              </a:cxn>
              <a:cxn ang="0">
                <a:pos x="247" y="475"/>
              </a:cxn>
              <a:cxn ang="0">
                <a:pos x="231" y="477"/>
              </a:cxn>
              <a:cxn ang="0">
                <a:pos x="215" y="486"/>
              </a:cxn>
              <a:cxn ang="0">
                <a:pos x="209" y="481"/>
              </a:cxn>
              <a:cxn ang="0">
                <a:pos x="198" y="499"/>
              </a:cxn>
              <a:cxn ang="0">
                <a:pos x="190" y="502"/>
              </a:cxn>
              <a:cxn ang="0">
                <a:pos x="162" y="454"/>
              </a:cxn>
              <a:cxn ang="0">
                <a:pos x="168" y="419"/>
              </a:cxn>
              <a:cxn ang="0">
                <a:pos x="0" y="425"/>
              </a:cxn>
            </a:cxnLst>
            <a:rect l="0" t="0" r="r" b="b"/>
            <a:pathLst>
              <a:path w="294" h="503">
                <a:moveTo>
                  <a:pt x="0" y="425"/>
                </a:moveTo>
                <a:lnTo>
                  <a:pt x="2" y="407"/>
                </a:lnTo>
                <a:lnTo>
                  <a:pt x="20" y="350"/>
                </a:lnTo>
                <a:lnTo>
                  <a:pt x="49" y="312"/>
                </a:lnTo>
                <a:lnTo>
                  <a:pt x="41" y="299"/>
                </a:lnTo>
                <a:lnTo>
                  <a:pt x="45" y="264"/>
                </a:lnTo>
                <a:lnTo>
                  <a:pt x="29" y="220"/>
                </a:lnTo>
                <a:lnTo>
                  <a:pt x="25" y="164"/>
                </a:lnTo>
                <a:lnTo>
                  <a:pt x="46" y="104"/>
                </a:lnTo>
                <a:lnTo>
                  <a:pt x="75" y="60"/>
                </a:lnTo>
                <a:lnTo>
                  <a:pt x="74" y="48"/>
                </a:lnTo>
                <a:lnTo>
                  <a:pt x="97" y="10"/>
                </a:lnTo>
                <a:lnTo>
                  <a:pt x="273" y="0"/>
                </a:lnTo>
                <a:lnTo>
                  <a:pt x="280" y="8"/>
                </a:lnTo>
                <a:lnTo>
                  <a:pt x="273" y="321"/>
                </a:lnTo>
                <a:lnTo>
                  <a:pt x="293" y="472"/>
                </a:lnTo>
                <a:lnTo>
                  <a:pt x="284" y="478"/>
                </a:lnTo>
                <a:lnTo>
                  <a:pt x="274" y="472"/>
                </a:lnTo>
                <a:lnTo>
                  <a:pt x="260" y="478"/>
                </a:lnTo>
                <a:lnTo>
                  <a:pt x="247" y="470"/>
                </a:lnTo>
                <a:lnTo>
                  <a:pt x="247" y="475"/>
                </a:lnTo>
                <a:lnTo>
                  <a:pt x="231" y="477"/>
                </a:lnTo>
                <a:lnTo>
                  <a:pt x="215" y="486"/>
                </a:lnTo>
                <a:lnTo>
                  <a:pt x="209" y="481"/>
                </a:lnTo>
                <a:lnTo>
                  <a:pt x="198" y="499"/>
                </a:lnTo>
                <a:lnTo>
                  <a:pt x="190" y="502"/>
                </a:lnTo>
                <a:lnTo>
                  <a:pt x="162" y="454"/>
                </a:lnTo>
                <a:lnTo>
                  <a:pt x="168" y="419"/>
                </a:lnTo>
                <a:lnTo>
                  <a:pt x="0" y="425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4968859" y="3761215"/>
            <a:ext cx="2860028" cy="2393092"/>
            <a:chOff x="2990" y="2155"/>
            <a:chExt cx="1517" cy="1231"/>
          </a:xfrm>
          <a:solidFill>
            <a:schemeClr val="accent4">
              <a:lumMod val="75000"/>
            </a:schemeClr>
          </a:solidFill>
        </p:grpSpPr>
        <p:sp>
          <p:nvSpPr>
            <p:cNvPr id="19499" name="Freeform 43"/>
            <p:cNvSpPr>
              <a:spLocks/>
            </p:cNvSpPr>
            <p:nvPr/>
          </p:nvSpPr>
          <p:spPr bwMode="auto">
            <a:xfrm>
              <a:off x="3805" y="2155"/>
              <a:ext cx="702" cy="312"/>
            </a:xfrm>
            <a:custGeom>
              <a:avLst/>
              <a:gdLst/>
              <a:ahLst/>
              <a:cxnLst>
                <a:cxn ang="0">
                  <a:pos x="0" y="269"/>
                </a:cxn>
                <a:cxn ang="0">
                  <a:pos x="161" y="226"/>
                </a:cxn>
                <a:cxn ang="0">
                  <a:pos x="321" y="243"/>
                </a:cxn>
                <a:cxn ang="0">
                  <a:pos x="503" y="311"/>
                </a:cxn>
                <a:cxn ang="0">
                  <a:pos x="544" y="302"/>
                </a:cxn>
                <a:cxn ang="0">
                  <a:pos x="556" y="291"/>
                </a:cxn>
                <a:cxn ang="0">
                  <a:pos x="576" y="236"/>
                </a:cxn>
                <a:cxn ang="0">
                  <a:pos x="584" y="222"/>
                </a:cxn>
                <a:cxn ang="0">
                  <a:pos x="579" y="205"/>
                </a:cxn>
                <a:cxn ang="0">
                  <a:pos x="587" y="219"/>
                </a:cxn>
                <a:cxn ang="0">
                  <a:pos x="602" y="213"/>
                </a:cxn>
                <a:cxn ang="0">
                  <a:pos x="602" y="197"/>
                </a:cxn>
                <a:cxn ang="0">
                  <a:pos x="612" y="206"/>
                </a:cxn>
                <a:cxn ang="0">
                  <a:pos x="656" y="193"/>
                </a:cxn>
                <a:cxn ang="0">
                  <a:pos x="666" y="161"/>
                </a:cxn>
                <a:cxn ang="0">
                  <a:pos x="655" y="157"/>
                </a:cxn>
                <a:cxn ang="0">
                  <a:pos x="649" y="172"/>
                </a:cxn>
                <a:cxn ang="0">
                  <a:pos x="640" y="177"/>
                </a:cxn>
                <a:cxn ang="0">
                  <a:pos x="601" y="163"/>
                </a:cxn>
                <a:cxn ang="0">
                  <a:pos x="628" y="172"/>
                </a:cxn>
                <a:cxn ang="0">
                  <a:pos x="636" y="149"/>
                </a:cxn>
                <a:cxn ang="0">
                  <a:pos x="635" y="137"/>
                </a:cxn>
                <a:cxn ang="0">
                  <a:pos x="617" y="120"/>
                </a:cxn>
                <a:cxn ang="0">
                  <a:pos x="635" y="123"/>
                </a:cxn>
                <a:cxn ang="0">
                  <a:pos x="634" y="112"/>
                </a:cxn>
                <a:cxn ang="0">
                  <a:pos x="638" y="115"/>
                </a:cxn>
                <a:cxn ang="0">
                  <a:pos x="651" y="117"/>
                </a:cxn>
                <a:cxn ang="0">
                  <a:pos x="664" y="126"/>
                </a:cxn>
                <a:cxn ang="0">
                  <a:pos x="685" y="112"/>
                </a:cxn>
                <a:cxn ang="0">
                  <a:pos x="701" y="91"/>
                </a:cxn>
                <a:cxn ang="0">
                  <a:pos x="693" y="63"/>
                </a:cxn>
                <a:cxn ang="0">
                  <a:pos x="674" y="91"/>
                </a:cxn>
                <a:cxn ang="0">
                  <a:pos x="666" y="58"/>
                </a:cxn>
                <a:cxn ang="0">
                  <a:pos x="614" y="73"/>
                </a:cxn>
                <a:cxn ang="0">
                  <a:pos x="633" y="53"/>
                </a:cxn>
                <a:cxn ang="0">
                  <a:pos x="653" y="27"/>
                </a:cxn>
                <a:cxn ang="0">
                  <a:pos x="666" y="24"/>
                </a:cxn>
                <a:cxn ang="0">
                  <a:pos x="673" y="12"/>
                </a:cxn>
                <a:cxn ang="0">
                  <a:pos x="406" y="48"/>
                </a:cxn>
                <a:cxn ang="0">
                  <a:pos x="197" y="99"/>
                </a:cxn>
                <a:cxn ang="0">
                  <a:pos x="171" y="130"/>
                </a:cxn>
                <a:cxn ang="0">
                  <a:pos x="149" y="136"/>
                </a:cxn>
                <a:cxn ang="0">
                  <a:pos x="125" y="141"/>
                </a:cxn>
                <a:cxn ang="0">
                  <a:pos x="104" y="170"/>
                </a:cxn>
                <a:cxn ang="0">
                  <a:pos x="22" y="235"/>
                </a:cxn>
              </a:cxnLst>
              <a:rect l="0" t="0" r="r" b="b"/>
              <a:pathLst>
                <a:path w="702" h="312">
                  <a:moveTo>
                    <a:pt x="0" y="245"/>
                  </a:moveTo>
                  <a:lnTo>
                    <a:pt x="0" y="269"/>
                  </a:lnTo>
                  <a:lnTo>
                    <a:pt x="102" y="256"/>
                  </a:lnTo>
                  <a:lnTo>
                    <a:pt x="161" y="226"/>
                  </a:lnTo>
                  <a:lnTo>
                    <a:pt x="274" y="215"/>
                  </a:lnTo>
                  <a:lnTo>
                    <a:pt x="321" y="243"/>
                  </a:lnTo>
                  <a:lnTo>
                    <a:pt x="393" y="233"/>
                  </a:lnTo>
                  <a:lnTo>
                    <a:pt x="503" y="311"/>
                  </a:lnTo>
                  <a:lnTo>
                    <a:pt x="516" y="303"/>
                  </a:lnTo>
                  <a:lnTo>
                    <a:pt x="544" y="302"/>
                  </a:lnTo>
                  <a:lnTo>
                    <a:pt x="550" y="280"/>
                  </a:lnTo>
                  <a:lnTo>
                    <a:pt x="556" y="291"/>
                  </a:lnTo>
                  <a:lnTo>
                    <a:pt x="564" y="255"/>
                  </a:lnTo>
                  <a:lnTo>
                    <a:pt x="576" y="236"/>
                  </a:lnTo>
                  <a:lnTo>
                    <a:pt x="591" y="226"/>
                  </a:lnTo>
                  <a:lnTo>
                    <a:pt x="584" y="222"/>
                  </a:lnTo>
                  <a:lnTo>
                    <a:pt x="585" y="215"/>
                  </a:lnTo>
                  <a:lnTo>
                    <a:pt x="579" y="205"/>
                  </a:lnTo>
                  <a:lnTo>
                    <a:pt x="590" y="215"/>
                  </a:lnTo>
                  <a:lnTo>
                    <a:pt x="587" y="219"/>
                  </a:lnTo>
                  <a:lnTo>
                    <a:pt x="595" y="223"/>
                  </a:lnTo>
                  <a:lnTo>
                    <a:pt x="602" y="213"/>
                  </a:lnTo>
                  <a:lnTo>
                    <a:pt x="607" y="212"/>
                  </a:lnTo>
                  <a:lnTo>
                    <a:pt x="602" y="197"/>
                  </a:lnTo>
                  <a:lnTo>
                    <a:pt x="607" y="197"/>
                  </a:lnTo>
                  <a:lnTo>
                    <a:pt x="612" y="206"/>
                  </a:lnTo>
                  <a:lnTo>
                    <a:pt x="636" y="194"/>
                  </a:lnTo>
                  <a:lnTo>
                    <a:pt x="656" y="193"/>
                  </a:lnTo>
                  <a:lnTo>
                    <a:pt x="672" y="167"/>
                  </a:lnTo>
                  <a:lnTo>
                    <a:pt x="666" y="161"/>
                  </a:lnTo>
                  <a:lnTo>
                    <a:pt x="657" y="169"/>
                  </a:lnTo>
                  <a:lnTo>
                    <a:pt x="655" y="157"/>
                  </a:lnTo>
                  <a:lnTo>
                    <a:pt x="644" y="165"/>
                  </a:lnTo>
                  <a:lnTo>
                    <a:pt x="649" y="172"/>
                  </a:lnTo>
                  <a:lnTo>
                    <a:pt x="641" y="169"/>
                  </a:lnTo>
                  <a:lnTo>
                    <a:pt x="640" y="177"/>
                  </a:lnTo>
                  <a:lnTo>
                    <a:pt x="618" y="175"/>
                  </a:lnTo>
                  <a:lnTo>
                    <a:pt x="601" y="163"/>
                  </a:lnTo>
                  <a:lnTo>
                    <a:pt x="602" y="159"/>
                  </a:lnTo>
                  <a:lnTo>
                    <a:pt x="628" y="172"/>
                  </a:lnTo>
                  <a:lnTo>
                    <a:pt x="644" y="150"/>
                  </a:lnTo>
                  <a:lnTo>
                    <a:pt x="636" y="149"/>
                  </a:lnTo>
                  <a:lnTo>
                    <a:pt x="646" y="134"/>
                  </a:lnTo>
                  <a:lnTo>
                    <a:pt x="635" y="137"/>
                  </a:lnTo>
                  <a:lnTo>
                    <a:pt x="597" y="123"/>
                  </a:lnTo>
                  <a:lnTo>
                    <a:pt x="617" y="120"/>
                  </a:lnTo>
                  <a:lnTo>
                    <a:pt x="635" y="127"/>
                  </a:lnTo>
                  <a:lnTo>
                    <a:pt x="635" y="123"/>
                  </a:lnTo>
                  <a:lnTo>
                    <a:pt x="628" y="112"/>
                  </a:lnTo>
                  <a:lnTo>
                    <a:pt x="634" y="112"/>
                  </a:lnTo>
                  <a:lnTo>
                    <a:pt x="644" y="106"/>
                  </a:lnTo>
                  <a:lnTo>
                    <a:pt x="638" y="115"/>
                  </a:lnTo>
                  <a:lnTo>
                    <a:pt x="643" y="126"/>
                  </a:lnTo>
                  <a:lnTo>
                    <a:pt x="651" y="117"/>
                  </a:lnTo>
                  <a:lnTo>
                    <a:pt x="656" y="127"/>
                  </a:lnTo>
                  <a:lnTo>
                    <a:pt x="664" y="126"/>
                  </a:lnTo>
                  <a:lnTo>
                    <a:pt x="676" y="125"/>
                  </a:lnTo>
                  <a:lnTo>
                    <a:pt x="685" y="112"/>
                  </a:lnTo>
                  <a:lnTo>
                    <a:pt x="691" y="94"/>
                  </a:lnTo>
                  <a:lnTo>
                    <a:pt x="701" y="91"/>
                  </a:lnTo>
                  <a:lnTo>
                    <a:pt x="701" y="80"/>
                  </a:lnTo>
                  <a:lnTo>
                    <a:pt x="693" y="63"/>
                  </a:lnTo>
                  <a:lnTo>
                    <a:pt x="683" y="63"/>
                  </a:lnTo>
                  <a:lnTo>
                    <a:pt x="674" y="91"/>
                  </a:lnTo>
                  <a:lnTo>
                    <a:pt x="668" y="76"/>
                  </a:lnTo>
                  <a:lnTo>
                    <a:pt x="666" y="58"/>
                  </a:lnTo>
                  <a:lnTo>
                    <a:pt x="643" y="68"/>
                  </a:lnTo>
                  <a:lnTo>
                    <a:pt x="614" y="73"/>
                  </a:lnTo>
                  <a:lnTo>
                    <a:pt x="618" y="61"/>
                  </a:lnTo>
                  <a:lnTo>
                    <a:pt x="633" y="53"/>
                  </a:lnTo>
                  <a:lnTo>
                    <a:pt x="663" y="42"/>
                  </a:lnTo>
                  <a:lnTo>
                    <a:pt x="653" y="27"/>
                  </a:lnTo>
                  <a:lnTo>
                    <a:pt x="676" y="37"/>
                  </a:lnTo>
                  <a:lnTo>
                    <a:pt x="666" y="24"/>
                  </a:lnTo>
                  <a:lnTo>
                    <a:pt x="687" y="42"/>
                  </a:lnTo>
                  <a:lnTo>
                    <a:pt x="673" y="12"/>
                  </a:lnTo>
                  <a:lnTo>
                    <a:pt x="656" y="0"/>
                  </a:lnTo>
                  <a:lnTo>
                    <a:pt x="406" y="48"/>
                  </a:lnTo>
                  <a:lnTo>
                    <a:pt x="201" y="73"/>
                  </a:lnTo>
                  <a:lnTo>
                    <a:pt x="197" y="99"/>
                  </a:lnTo>
                  <a:lnTo>
                    <a:pt x="186" y="105"/>
                  </a:lnTo>
                  <a:lnTo>
                    <a:pt x="171" y="130"/>
                  </a:lnTo>
                  <a:lnTo>
                    <a:pt x="160" y="129"/>
                  </a:lnTo>
                  <a:lnTo>
                    <a:pt x="149" y="136"/>
                  </a:lnTo>
                  <a:lnTo>
                    <a:pt x="138" y="148"/>
                  </a:lnTo>
                  <a:lnTo>
                    <a:pt x="125" y="141"/>
                  </a:lnTo>
                  <a:lnTo>
                    <a:pt x="107" y="157"/>
                  </a:lnTo>
                  <a:lnTo>
                    <a:pt x="104" y="170"/>
                  </a:lnTo>
                  <a:lnTo>
                    <a:pt x="26" y="217"/>
                  </a:lnTo>
                  <a:lnTo>
                    <a:pt x="22" y="235"/>
                  </a:lnTo>
                  <a:lnTo>
                    <a:pt x="0" y="245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00" name="Freeform 44"/>
            <p:cNvSpPr>
              <a:spLocks/>
            </p:cNvSpPr>
            <p:nvPr/>
          </p:nvSpPr>
          <p:spPr bwMode="auto">
            <a:xfrm>
              <a:off x="3563" y="2823"/>
              <a:ext cx="748" cy="56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8" y="86"/>
                </a:cxn>
                <a:cxn ang="0">
                  <a:pos x="16" y="108"/>
                </a:cxn>
                <a:cxn ang="0">
                  <a:pos x="43" y="92"/>
                </a:cxn>
                <a:cxn ang="0">
                  <a:pos x="49" y="88"/>
                </a:cxn>
                <a:cxn ang="0">
                  <a:pos x="62" y="86"/>
                </a:cxn>
                <a:cxn ang="0">
                  <a:pos x="94" y="88"/>
                </a:cxn>
                <a:cxn ang="0">
                  <a:pos x="110" y="82"/>
                </a:cxn>
                <a:cxn ang="0">
                  <a:pos x="136" y="84"/>
                </a:cxn>
                <a:cxn ang="0">
                  <a:pos x="113" y="91"/>
                </a:cxn>
                <a:cxn ang="0">
                  <a:pos x="173" y="110"/>
                </a:cxn>
                <a:cxn ang="0">
                  <a:pos x="178" y="107"/>
                </a:cxn>
                <a:cxn ang="0">
                  <a:pos x="180" y="113"/>
                </a:cxn>
                <a:cxn ang="0">
                  <a:pos x="216" y="138"/>
                </a:cxn>
                <a:cxn ang="0">
                  <a:pos x="206" y="135"/>
                </a:cxn>
                <a:cxn ang="0">
                  <a:pos x="230" y="147"/>
                </a:cxn>
                <a:cxn ang="0">
                  <a:pos x="253" y="138"/>
                </a:cxn>
                <a:cxn ang="0">
                  <a:pos x="284" y="123"/>
                </a:cxn>
                <a:cxn ang="0">
                  <a:pos x="294" y="115"/>
                </a:cxn>
                <a:cxn ang="0">
                  <a:pos x="333" y="98"/>
                </a:cxn>
                <a:cxn ang="0">
                  <a:pos x="376" y="132"/>
                </a:cxn>
                <a:cxn ang="0">
                  <a:pos x="394" y="150"/>
                </a:cxn>
                <a:cxn ang="0">
                  <a:pos x="418" y="170"/>
                </a:cxn>
                <a:cxn ang="0">
                  <a:pos x="451" y="180"/>
                </a:cxn>
                <a:cxn ang="0">
                  <a:pos x="471" y="226"/>
                </a:cxn>
                <a:cxn ang="0">
                  <a:pos x="466" y="315"/>
                </a:cxn>
                <a:cxn ang="0">
                  <a:pos x="484" y="309"/>
                </a:cxn>
                <a:cxn ang="0">
                  <a:pos x="476" y="292"/>
                </a:cxn>
                <a:cxn ang="0">
                  <a:pos x="490" y="299"/>
                </a:cxn>
                <a:cxn ang="0">
                  <a:pos x="500" y="298"/>
                </a:cxn>
                <a:cxn ang="0">
                  <a:pos x="486" y="345"/>
                </a:cxn>
                <a:cxn ang="0">
                  <a:pos x="498" y="357"/>
                </a:cxn>
                <a:cxn ang="0">
                  <a:pos x="523" y="400"/>
                </a:cxn>
                <a:cxn ang="0">
                  <a:pos x="541" y="409"/>
                </a:cxn>
                <a:cxn ang="0">
                  <a:pos x="538" y="396"/>
                </a:cxn>
                <a:cxn ang="0">
                  <a:pos x="545" y="400"/>
                </a:cxn>
                <a:cxn ang="0">
                  <a:pos x="555" y="434"/>
                </a:cxn>
                <a:cxn ang="0">
                  <a:pos x="578" y="455"/>
                </a:cxn>
                <a:cxn ang="0">
                  <a:pos x="612" y="493"/>
                </a:cxn>
                <a:cxn ang="0">
                  <a:pos x="657" y="539"/>
                </a:cxn>
                <a:cxn ang="0">
                  <a:pos x="681" y="551"/>
                </a:cxn>
                <a:cxn ang="0">
                  <a:pos x="657" y="548"/>
                </a:cxn>
                <a:cxn ang="0">
                  <a:pos x="686" y="556"/>
                </a:cxn>
                <a:cxn ang="0">
                  <a:pos x="711" y="548"/>
                </a:cxn>
                <a:cxn ang="0">
                  <a:pos x="735" y="529"/>
                </a:cxn>
                <a:cxn ang="0">
                  <a:pos x="740" y="481"/>
                </a:cxn>
                <a:cxn ang="0">
                  <a:pos x="741" y="394"/>
                </a:cxn>
                <a:cxn ang="0">
                  <a:pos x="651" y="236"/>
                </a:cxn>
                <a:cxn ang="0">
                  <a:pos x="640" y="195"/>
                </a:cxn>
                <a:cxn ang="0">
                  <a:pos x="551" y="24"/>
                </a:cxn>
                <a:cxn ang="0">
                  <a:pos x="538" y="6"/>
                </a:cxn>
                <a:cxn ang="0">
                  <a:pos x="495" y="12"/>
                </a:cxn>
                <a:cxn ang="0">
                  <a:pos x="486" y="49"/>
                </a:cxn>
                <a:cxn ang="0">
                  <a:pos x="247" y="45"/>
                </a:cxn>
                <a:cxn ang="0">
                  <a:pos x="2" y="37"/>
                </a:cxn>
              </a:cxnLst>
              <a:rect l="0" t="0" r="r" b="b"/>
              <a:pathLst>
                <a:path w="748" h="563">
                  <a:moveTo>
                    <a:pt x="2" y="37"/>
                  </a:moveTo>
                  <a:lnTo>
                    <a:pt x="0" y="53"/>
                  </a:lnTo>
                  <a:lnTo>
                    <a:pt x="23" y="74"/>
                  </a:lnTo>
                  <a:lnTo>
                    <a:pt x="18" y="86"/>
                  </a:lnTo>
                  <a:lnTo>
                    <a:pt x="25" y="94"/>
                  </a:lnTo>
                  <a:lnTo>
                    <a:pt x="16" y="108"/>
                  </a:lnTo>
                  <a:lnTo>
                    <a:pt x="33" y="101"/>
                  </a:lnTo>
                  <a:lnTo>
                    <a:pt x="43" y="92"/>
                  </a:lnTo>
                  <a:lnTo>
                    <a:pt x="42" y="81"/>
                  </a:lnTo>
                  <a:lnTo>
                    <a:pt x="49" y="88"/>
                  </a:lnTo>
                  <a:lnTo>
                    <a:pt x="55" y="78"/>
                  </a:lnTo>
                  <a:lnTo>
                    <a:pt x="62" y="86"/>
                  </a:lnTo>
                  <a:lnTo>
                    <a:pt x="46" y="99"/>
                  </a:lnTo>
                  <a:lnTo>
                    <a:pt x="94" y="88"/>
                  </a:lnTo>
                  <a:lnTo>
                    <a:pt x="104" y="78"/>
                  </a:lnTo>
                  <a:lnTo>
                    <a:pt x="110" y="82"/>
                  </a:lnTo>
                  <a:lnTo>
                    <a:pt x="128" y="78"/>
                  </a:lnTo>
                  <a:lnTo>
                    <a:pt x="136" y="84"/>
                  </a:lnTo>
                  <a:lnTo>
                    <a:pt x="105" y="88"/>
                  </a:lnTo>
                  <a:lnTo>
                    <a:pt x="113" y="91"/>
                  </a:lnTo>
                  <a:lnTo>
                    <a:pt x="151" y="98"/>
                  </a:lnTo>
                  <a:lnTo>
                    <a:pt x="173" y="110"/>
                  </a:lnTo>
                  <a:lnTo>
                    <a:pt x="168" y="94"/>
                  </a:lnTo>
                  <a:lnTo>
                    <a:pt x="178" y="107"/>
                  </a:lnTo>
                  <a:lnTo>
                    <a:pt x="194" y="109"/>
                  </a:lnTo>
                  <a:lnTo>
                    <a:pt x="180" y="113"/>
                  </a:lnTo>
                  <a:lnTo>
                    <a:pt x="207" y="128"/>
                  </a:lnTo>
                  <a:lnTo>
                    <a:pt x="216" y="138"/>
                  </a:lnTo>
                  <a:lnTo>
                    <a:pt x="216" y="150"/>
                  </a:lnTo>
                  <a:lnTo>
                    <a:pt x="206" y="135"/>
                  </a:lnTo>
                  <a:lnTo>
                    <a:pt x="212" y="155"/>
                  </a:lnTo>
                  <a:lnTo>
                    <a:pt x="230" y="147"/>
                  </a:lnTo>
                  <a:lnTo>
                    <a:pt x="244" y="145"/>
                  </a:lnTo>
                  <a:lnTo>
                    <a:pt x="253" y="138"/>
                  </a:lnTo>
                  <a:lnTo>
                    <a:pt x="255" y="143"/>
                  </a:lnTo>
                  <a:lnTo>
                    <a:pt x="284" y="123"/>
                  </a:lnTo>
                  <a:lnTo>
                    <a:pt x="300" y="123"/>
                  </a:lnTo>
                  <a:lnTo>
                    <a:pt x="294" y="115"/>
                  </a:lnTo>
                  <a:lnTo>
                    <a:pt x="306" y="99"/>
                  </a:lnTo>
                  <a:lnTo>
                    <a:pt x="333" y="98"/>
                  </a:lnTo>
                  <a:lnTo>
                    <a:pt x="359" y="111"/>
                  </a:lnTo>
                  <a:lnTo>
                    <a:pt x="376" y="132"/>
                  </a:lnTo>
                  <a:lnTo>
                    <a:pt x="391" y="136"/>
                  </a:lnTo>
                  <a:lnTo>
                    <a:pt x="394" y="150"/>
                  </a:lnTo>
                  <a:lnTo>
                    <a:pt x="409" y="159"/>
                  </a:lnTo>
                  <a:lnTo>
                    <a:pt x="418" y="170"/>
                  </a:lnTo>
                  <a:lnTo>
                    <a:pt x="426" y="178"/>
                  </a:lnTo>
                  <a:lnTo>
                    <a:pt x="451" y="180"/>
                  </a:lnTo>
                  <a:lnTo>
                    <a:pt x="461" y="196"/>
                  </a:lnTo>
                  <a:lnTo>
                    <a:pt x="471" y="226"/>
                  </a:lnTo>
                  <a:lnTo>
                    <a:pt x="464" y="281"/>
                  </a:lnTo>
                  <a:lnTo>
                    <a:pt x="466" y="315"/>
                  </a:lnTo>
                  <a:lnTo>
                    <a:pt x="481" y="325"/>
                  </a:lnTo>
                  <a:lnTo>
                    <a:pt x="484" y="309"/>
                  </a:lnTo>
                  <a:lnTo>
                    <a:pt x="474" y="304"/>
                  </a:lnTo>
                  <a:lnTo>
                    <a:pt x="476" y="292"/>
                  </a:lnTo>
                  <a:lnTo>
                    <a:pt x="480" y="296"/>
                  </a:lnTo>
                  <a:lnTo>
                    <a:pt x="490" y="299"/>
                  </a:lnTo>
                  <a:lnTo>
                    <a:pt x="493" y="310"/>
                  </a:lnTo>
                  <a:lnTo>
                    <a:pt x="500" y="298"/>
                  </a:lnTo>
                  <a:lnTo>
                    <a:pt x="506" y="309"/>
                  </a:lnTo>
                  <a:lnTo>
                    <a:pt x="486" y="345"/>
                  </a:lnTo>
                  <a:lnTo>
                    <a:pt x="484" y="350"/>
                  </a:lnTo>
                  <a:lnTo>
                    <a:pt x="498" y="357"/>
                  </a:lnTo>
                  <a:lnTo>
                    <a:pt x="510" y="386"/>
                  </a:lnTo>
                  <a:lnTo>
                    <a:pt x="523" y="400"/>
                  </a:lnTo>
                  <a:lnTo>
                    <a:pt x="530" y="409"/>
                  </a:lnTo>
                  <a:lnTo>
                    <a:pt x="541" y="409"/>
                  </a:lnTo>
                  <a:lnTo>
                    <a:pt x="530" y="394"/>
                  </a:lnTo>
                  <a:lnTo>
                    <a:pt x="538" y="396"/>
                  </a:lnTo>
                  <a:lnTo>
                    <a:pt x="551" y="393"/>
                  </a:lnTo>
                  <a:lnTo>
                    <a:pt x="545" y="400"/>
                  </a:lnTo>
                  <a:lnTo>
                    <a:pt x="550" y="414"/>
                  </a:lnTo>
                  <a:lnTo>
                    <a:pt x="555" y="434"/>
                  </a:lnTo>
                  <a:lnTo>
                    <a:pt x="573" y="443"/>
                  </a:lnTo>
                  <a:lnTo>
                    <a:pt x="578" y="455"/>
                  </a:lnTo>
                  <a:lnTo>
                    <a:pt x="593" y="493"/>
                  </a:lnTo>
                  <a:lnTo>
                    <a:pt x="612" y="493"/>
                  </a:lnTo>
                  <a:lnTo>
                    <a:pt x="630" y="502"/>
                  </a:lnTo>
                  <a:lnTo>
                    <a:pt x="657" y="539"/>
                  </a:lnTo>
                  <a:lnTo>
                    <a:pt x="680" y="543"/>
                  </a:lnTo>
                  <a:lnTo>
                    <a:pt x="681" y="551"/>
                  </a:lnTo>
                  <a:lnTo>
                    <a:pt x="674" y="554"/>
                  </a:lnTo>
                  <a:lnTo>
                    <a:pt x="657" y="548"/>
                  </a:lnTo>
                  <a:lnTo>
                    <a:pt x="663" y="562"/>
                  </a:lnTo>
                  <a:lnTo>
                    <a:pt x="686" y="556"/>
                  </a:lnTo>
                  <a:lnTo>
                    <a:pt x="702" y="556"/>
                  </a:lnTo>
                  <a:lnTo>
                    <a:pt x="711" y="548"/>
                  </a:lnTo>
                  <a:lnTo>
                    <a:pt x="726" y="546"/>
                  </a:lnTo>
                  <a:lnTo>
                    <a:pt x="735" y="529"/>
                  </a:lnTo>
                  <a:lnTo>
                    <a:pt x="732" y="507"/>
                  </a:lnTo>
                  <a:lnTo>
                    <a:pt x="740" y="481"/>
                  </a:lnTo>
                  <a:lnTo>
                    <a:pt x="747" y="484"/>
                  </a:lnTo>
                  <a:lnTo>
                    <a:pt x="741" y="394"/>
                  </a:lnTo>
                  <a:lnTo>
                    <a:pt x="732" y="367"/>
                  </a:lnTo>
                  <a:lnTo>
                    <a:pt x="651" y="236"/>
                  </a:lnTo>
                  <a:lnTo>
                    <a:pt x="632" y="195"/>
                  </a:lnTo>
                  <a:lnTo>
                    <a:pt x="640" y="195"/>
                  </a:lnTo>
                  <a:lnTo>
                    <a:pt x="587" y="110"/>
                  </a:lnTo>
                  <a:lnTo>
                    <a:pt x="551" y="24"/>
                  </a:lnTo>
                  <a:lnTo>
                    <a:pt x="549" y="9"/>
                  </a:lnTo>
                  <a:lnTo>
                    <a:pt x="538" y="6"/>
                  </a:lnTo>
                  <a:lnTo>
                    <a:pt x="505" y="0"/>
                  </a:lnTo>
                  <a:lnTo>
                    <a:pt x="495" y="12"/>
                  </a:lnTo>
                  <a:lnTo>
                    <a:pt x="502" y="50"/>
                  </a:lnTo>
                  <a:lnTo>
                    <a:pt x="486" y="49"/>
                  </a:lnTo>
                  <a:lnTo>
                    <a:pt x="483" y="31"/>
                  </a:lnTo>
                  <a:lnTo>
                    <a:pt x="247" y="45"/>
                  </a:lnTo>
                  <a:lnTo>
                    <a:pt x="230" y="18"/>
                  </a:lnTo>
                  <a:lnTo>
                    <a:pt x="2" y="3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01" name="Freeform 45"/>
            <p:cNvSpPr>
              <a:spLocks/>
            </p:cNvSpPr>
            <p:nvPr/>
          </p:nvSpPr>
          <p:spPr bwMode="auto">
            <a:xfrm>
              <a:off x="3481" y="2436"/>
              <a:ext cx="313" cy="507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7" y="28"/>
                </a:cxn>
                <a:cxn ang="0">
                  <a:pos x="0" y="341"/>
                </a:cxn>
                <a:cxn ang="0">
                  <a:pos x="20" y="492"/>
                </a:cxn>
                <a:cxn ang="0">
                  <a:pos x="41" y="497"/>
                </a:cxn>
                <a:cxn ang="0">
                  <a:pos x="50" y="449"/>
                </a:cxn>
                <a:cxn ang="0">
                  <a:pos x="59" y="462"/>
                </a:cxn>
                <a:cxn ang="0">
                  <a:pos x="60" y="485"/>
                </a:cxn>
                <a:cxn ang="0">
                  <a:pos x="73" y="496"/>
                </a:cxn>
                <a:cxn ang="0">
                  <a:pos x="55" y="506"/>
                </a:cxn>
                <a:cxn ang="0">
                  <a:pos x="98" y="495"/>
                </a:cxn>
                <a:cxn ang="0">
                  <a:pos x="107" y="481"/>
                </a:cxn>
                <a:cxn ang="0">
                  <a:pos x="100" y="473"/>
                </a:cxn>
                <a:cxn ang="0">
                  <a:pos x="105" y="461"/>
                </a:cxn>
                <a:cxn ang="0">
                  <a:pos x="82" y="440"/>
                </a:cxn>
                <a:cxn ang="0">
                  <a:pos x="84" y="424"/>
                </a:cxn>
                <a:cxn ang="0">
                  <a:pos x="312" y="405"/>
                </a:cxn>
                <a:cxn ang="0">
                  <a:pos x="294" y="323"/>
                </a:cxn>
                <a:cxn ang="0">
                  <a:pos x="298" y="296"/>
                </a:cxn>
                <a:cxn ang="0">
                  <a:pos x="306" y="277"/>
                </a:cxn>
                <a:cxn ang="0">
                  <a:pos x="298" y="250"/>
                </a:cxn>
                <a:cxn ang="0">
                  <a:pos x="275" y="214"/>
                </a:cxn>
                <a:cxn ang="0">
                  <a:pos x="216" y="0"/>
                </a:cxn>
                <a:cxn ang="0">
                  <a:pos x="0" y="20"/>
                </a:cxn>
              </a:cxnLst>
              <a:rect l="0" t="0" r="r" b="b"/>
              <a:pathLst>
                <a:path w="313" h="507">
                  <a:moveTo>
                    <a:pt x="0" y="20"/>
                  </a:moveTo>
                  <a:lnTo>
                    <a:pt x="7" y="28"/>
                  </a:lnTo>
                  <a:lnTo>
                    <a:pt x="0" y="341"/>
                  </a:lnTo>
                  <a:lnTo>
                    <a:pt x="20" y="492"/>
                  </a:lnTo>
                  <a:lnTo>
                    <a:pt x="41" y="497"/>
                  </a:lnTo>
                  <a:lnTo>
                    <a:pt x="50" y="449"/>
                  </a:lnTo>
                  <a:lnTo>
                    <a:pt x="59" y="462"/>
                  </a:lnTo>
                  <a:lnTo>
                    <a:pt x="60" y="485"/>
                  </a:lnTo>
                  <a:lnTo>
                    <a:pt x="73" y="496"/>
                  </a:lnTo>
                  <a:lnTo>
                    <a:pt x="55" y="506"/>
                  </a:lnTo>
                  <a:lnTo>
                    <a:pt x="98" y="495"/>
                  </a:lnTo>
                  <a:lnTo>
                    <a:pt x="107" y="481"/>
                  </a:lnTo>
                  <a:lnTo>
                    <a:pt x="100" y="473"/>
                  </a:lnTo>
                  <a:lnTo>
                    <a:pt x="105" y="461"/>
                  </a:lnTo>
                  <a:lnTo>
                    <a:pt x="82" y="440"/>
                  </a:lnTo>
                  <a:lnTo>
                    <a:pt x="84" y="424"/>
                  </a:lnTo>
                  <a:lnTo>
                    <a:pt x="312" y="405"/>
                  </a:lnTo>
                  <a:lnTo>
                    <a:pt x="294" y="323"/>
                  </a:lnTo>
                  <a:lnTo>
                    <a:pt x="298" y="296"/>
                  </a:lnTo>
                  <a:lnTo>
                    <a:pt x="306" y="277"/>
                  </a:lnTo>
                  <a:lnTo>
                    <a:pt x="298" y="250"/>
                  </a:lnTo>
                  <a:lnTo>
                    <a:pt x="275" y="214"/>
                  </a:lnTo>
                  <a:lnTo>
                    <a:pt x="216" y="0"/>
                  </a:lnTo>
                  <a:lnTo>
                    <a:pt x="0" y="20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02" name="Freeform 46"/>
            <p:cNvSpPr>
              <a:spLocks/>
            </p:cNvSpPr>
            <p:nvPr/>
          </p:nvSpPr>
          <p:spPr bwMode="auto">
            <a:xfrm>
              <a:off x="3697" y="2411"/>
              <a:ext cx="448" cy="463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59" y="239"/>
                </a:cxn>
                <a:cxn ang="0">
                  <a:pos x="82" y="275"/>
                </a:cxn>
                <a:cxn ang="0">
                  <a:pos x="90" y="302"/>
                </a:cxn>
                <a:cxn ang="0">
                  <a:pos x="82" y="321"/>
                </a:cxn>
                <a:cxn ang="0">
                  <a:pos x="78" y="348"/>
                </a:cxn>
                <a:cxn ang="0">
                  <a:pos x="96" y="430"/>
                </a:cxn>
                <a:cxn ang="0">
                  <a:pos x="113" y="457"/>
                </a:cxn>
                <a:cxn ang="0">
                  <a:pos x="349" y="443"/>
                </a:cxn>
                <a:cxn ang="0">
                  <a:pos x="352" y="461"/>
                </a:cxn>
                <a:cxn ang="0">
                  <a:pos x="368" y="462"/>
                </a:cxn>
                <a:cxn ang="0">
                  <a:pos x="361" y="424"/>
                </a:cxn>
                <a:cxn ang="0">
                  <a:pos x="371" y="412"/>
                </a:cxn>
                <a:cxn ang="0">
                  <a:pos x="404" y="418"/>
                </a:cxn>
                <a:cxn ang="0">
                  <a:pos x="411" y="392"/>
                </a:cxn>
                <a:cxn ang="0">
                  <a:pos x="404" y="389"/>
                </a:cxn>
                <a:cxn ang="0">
                  <a:pos x="413" y="383"/>
                </a:cxn>
                <a:cxn ang="0">
                  <a:pos x="401" y="377"/>
                </a:cxn>
                <a:cxn ang="0">
                  <a:pos x="406" y="368"/>
                </a:cxn>
                <a:cxn ang="0">
                  <a:pos x="405" y="356"/>
                </a:cxn>
                <a:cxn ang="0">
                  <a:pos x="421" y="344"/>
                </a:cxn>
                <a:cxn ang="0">
                  <a:pos x="416" y="331"/>
                </a:cxn>
                <a:cxn ang="0">
                  <a:pos x="425" y="328"/>
                </a:cxn>
                <a:cxn ang="0">
                  <a:pos x="429" y="316"/>
                </a:cxn>
                <a:cxn ang="0">
                  <a:pos x="421" y="311"/>
                </a:cxn>
                <a:cxn ang="0">
                  <a:pos x="434" y="302"/>
                </a:cxn>
                <a:cxn ang="0">
                  <a:pos x="428" y="293"/>
                </a:cxn>
                <a:cxn ang="0">
                  <a:pos x="437" y="293"/>
                </a:cxn>
                <a:cxn ang="0">
                  <a:pos x="447" y="280"/>
                </a:cxn>
                <a:cxn ang="0">
                  <a:pos x="443" y="275"/>
                </a:cxn>
                <a:cxn ang="0">
                  <a:pos x="429" y="273"/>
                </a:cxn>
                <a:cxn ang="0">
                  <a:pos x="417" y="259"/>
                </a:cxn>
                <a:cxn ang="0">
                  <a:pos x="400" y="227"/>
                </a:cxn>
                <a:cxn ang="0">
                  <a:pos x="390" y="224"/>
                </a:cxn>
                <a:cxn ang="0">
                  <a:pos x="370" y="182"/>
                </a:cxn>
                <a:cxn ang="0">
                  <a:pos x="341" y="164"/>
                </a:cxn>
                <a:cxn ang="0">
                  <a:pos x="322" y="136"/>
                </a:cxn>
                <a:cxn ang="0">
                  <a:pos x="270" y="99"/>
                </a:cxn>
                <a:cxn ang="0">
                  <a:pos x="246" y="67"/>
                </a:cxn>
                <a:cxn ang="0">
                  <a:pos x="193" y="33"/>
                </a:cxn>
                <a:cxn ang="0">
                  <a:pos x="210" y="0"/>
                </a:cxn>
                <a:cxn ang="0">
                  <a:pos x="108" y="13"/>
                </a:cxn>
                <a:cxn ang="0">
                  <a:pos x="0" y="25"/>
                </a:cxn>
              </a:cxnLst>
              <a:rect l="0" t="0" r="r" b="b"/>
              <a:pathLst>
                <a:path w="448" h="463">
                  <a:moveTo>
                    <a:pt x="0" y="25"/>
                  </a:moveTo>
                  <a:lnTo>
                    <a:pt x="59" y="239"/>
                  </a:lnTo>
                  <a:lnTo>
                    <a:pt x="82" y="275"/>
                  </a:lnTo>
                  <a:lnTo>
                    <a:pt x="90" y="302"/>
                  </a:lnTo>
                  <a:lnTo>
                    <a:pt x="82" y="321"/>
                  </a:lnTo>
                  <a:lnTo>
                    <a:pt x="78" y="348"/>
                  </a:lnTo>
                  <a:lnTo>
                    <a:pt x="96" y="430"/>
                  </a:lnTo>
                  <a:lnTo>
                    <a:pt x="113" y="457"/>
                  </a:lnTo>
                  <a:lnTo>
                    <a:pt x="349" y="443"/>
                  </a:lnTo>
                  <a:lnTo>
                    <a:pt x="352" y="461"/>
                  </a:lnTo>
                  <a:lnTo>
                    <a:pt x="368" y="462"/>
                  </a:lnTo>
                  <a:lnTo>
                    <a:pt x="361" y="424"/>
                  </a:lnTo>
                  <a:lnTo>
                    <a:pt x="371" y="412"/>
                  </a:lnTo>
                  <a:lnTo>
                    <a:pt x="404" y="418"/>
                  </a:lnTo>
                  <a:lnTo>
                    <a:pt x="411" y="392"/>
                  </a:lnTo>
                  <a:lnTo>
                    <a:pt x="404" y="389"/>
                  </a:lnTo>
                  <a:lnTo>
                    <a:pt x="413" y="383"/>
                  </a:lnTo>
                  <a:lnTo>
                    <a:pt x="401" y="377"/>
                  </a:lnTo>
                  <a:lnTo>
                    <a:pt x="406" y="368"/>
                  </a:lnTo>
                  <a:lnTo>
                    <a:pt x="405" y="356"/>
                  </a:lnTo>
                  <a:lnTo>
                    <a:pt x="421" y="344"/>
                  </a:lnTo>
                  <a:lnTo>
                    <a:pt x="416" y="331"/>
                  </a:lnTo>
                  <a:lnTo>
                    <a:pt x="425" y="328"/>
                  </a:lnTo>
                  <a:lnTo>
                    <a:pt x="429" y="316"/>
                  </a:lnTo>
                  <a:lnTo>
                    <a:pt x="421" y="311"/>
                  </a:lnTo>
                  <a:lnTo>
                    <a:pt x="434" y="302"/>
                  </a:lnTo>
                  <a:lnTo>
                    <a:pt x="428" y="293"/>
                  </a:lnTo>
                  <a:lnTo>
                    <a:pt x="437" y="293"/>
                  </a:lnTo>
                  <a:lnTo>
                    <a:pt x="447" y="280"/>
                  </a:lnTo>
                  <a:lnTo>
                    <a:pt x="443" y="275"/>
                  </a:lnTo>
                  <a:lnTo>
                    <a:pt x="429" y="273"/>
                  </a:lnTo>
                  <a:lnTo>
                    <a:pt x="417" y="259"/>
                  </a:lnTo>
                  <a:lnTo>
                    <a:pt x="400" y="227"/>
                  </a:lnTo>
                  <a:lnTo>
                    <a:pt x="390" y="224"/>
                  </a:lnTo>
                  <a:lnTo>
                    <a:pt x="370" y="182"/>
                  </a:lnTo>
                  <a:lnTo>
                    <a:pt x="341" y="164"/>
                  </a:lnTo>
                  <a:lnTo>
                    <a:pt x="322" y="136"/>
                  </a:lnTo>
                  <a:lnTo>
                    <a:pt x="270" y="99"/>
                  </a:lnTo>
                  <a:lnTo>
                    <a:pt x="246" y="67"/>
                  </a:lnTo>
                  <a:lnTo>
                    <a:pt x="193" y="33"/>
                  </a:lnTo>
                  <a:lnTo>
                    <a:pt x="210" y="0"/>
                  </a:lnTo>
                  <a:lnTo>
                    <a:pt x="108" y="13"/>
                  </a:lnTo>
                  <a:lnTo>
                    <a:pt x="0" y="25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03" name="Freeform 47"/>
            <p:cNvSpPr>
              <a:spLocks/>
            </p:cNvSpPr>
            <p:nvPr/>
          </p:nvSpPr>
          <p:spPr bwMode="auto">
            <a:xfrm>
              <a:off x="2990" y="2676"/>
              <a:ext cx="463" cy="407"/>
            </a:xfrm>
            <a:custGeom>
              <a:avLst/>
              <a:gdLst/>
              <a:ahLst/>
              <a:cxnLst>
                <a:cxn ang="0">
                  <a:pos x="6" y="112"/>
                </a:cxn>
                <a:cxn ang="0">
                  <a:pos x="23" y="153"/>
                </a:cxn>
                <a:cxn ang="0">
                  <a:pos x="47" y="225"/>
                </a:cxn>
                <a:cxn ang="0">
                  <a:pos x="34" y="273"/>
                </a:cxn>
                <a:cxn ang="0">
                  <a:pos x="36" y="309"/>
                </a:cxn>
                <a:cxn ang="0">
                  <a:pos x="17" y="335"/>
                </a:cxn>
                <a:cxn ang="0">
                  <a:pos x="86" y="336"/>
                </a:cxn>
                <a:cxn ang="0">
                  <a:pos x="183" y="352"/>
                </a:cxn>
                <a:cxn ang="0">
                  <a:pos x="194" y="327"/>
                </a:cxn>
                <a:cxn ang="0">
                  <a:pos x="230" y="358"/>
                </a:cxn>
                <a:cxn ang="0">
                  <a:pos x="256" y="361"/>
                </a:cxn>
                <a:cxn ang="0">
                  <a:pos x="272" y="387"/>
                </a:cxn>
                <a:cxn ang="0">
                  <a:pos x="301" y="400"/>
                </a:cxn>
                <a:cxn ang="0">
                  <a:pos x="322" y="383"/>
                </a:cxn>
                <a:cxn ang="0">
                  <a:pos x="335" y="387"/>
                </a:cxn>
                <a:cxn ang="0">
                  <a:pos x="351" y="397"/>
                </a:cxn>
                <a:cxn ang="0">
                  <a:pos x="373" y="381"/>
                </a:cxn>
                <a:cxn ang="0">
                  <a:pos x="369" y="356"/>
                </a:cxn>
                <a:cxn ang="0">
                  <a:pos x="387" y="358"/>
                </a:cxn>
                <a:cxn ang="0">
                  <a:pos x="403" y="370"/>
                </a:cxn>
                <a:cxn ang="0">
                  <a:pos x="419" y="375"/>
                </a:cxn>
                <a:cxn ang="0">
                  <a:pos x="434" y="390"/>
                </a:cxn>
                <a:cxn ang="0">
                  <a:pos x="442" y="390"/>
                </a:cxn>
                <a:cxn ang="0">
                  <a:pos x="449" y="389"/>
                </a:cxn>
                <a:cxn ang="0">
                  <a:pos x="462" y="379"/>
                </a:cxn>
                <a:cxn ang="0">
                  <a:pos x="443" y="371"/>
                </a:cxn>
                <a:cxn ang="0">
                  <a:pos x="429" y="362"/>
                </a:cxn>
                <a:cxn ang="0">
                  <a:pos x="405" y="342"/>
                </a:cxn>
                <a:cxn ang="0">
                  <a:pos x="422" y="330"/>
                </a:cxn>
                <a:cxn ang="0">
                  <a:pos x="432" y="319"/>
                </a:cxn>
                <a:cxn ang="0">
                  <a:pos x="440" y="304"/>
                </a:cxn>
                <a:cxn ang="0">
                  <a:pos x="427" y="292"/>
                </a:cxn>
                <a:cxn ang="0">
                  <a:pos x="401" y="313"/>
                </a:cxn>
                <a:cxn ang="0">
                  <a:pos x="387" y="297"/>
                </a:cxn>
                <a:cxn ang="0">
                  <a:pos x="393" y="297"/>
                </a:cxn>
                <a:cxn ang="0">
                  <a:pos x="390" y="289"/>
                </a:cxn>
                <a:cxn ang="0">
                  <a:pos x="388" y="290"/>
                </a:cxn>
                <a:cxn ang="0">
                  <a:pos x="370" y="297"/>
                </a:cxn>
                <a:cxn ang="0">
                  <a:pos x="331" y="293"/>
                </a:cxn>
                <a:cxn ang="0">
                  <a:pos x="344" y="264"/>
                </a:cxn>
                <a:cxn ang="0">
                  <a:pos x="369" y="276"/>
                </a:cxn>
                <a:cxn ang="0">
                  <a:pos x="380" y="234"/>
                </a:cxn>
                <a:cxn ang="0">
                  <a:pos x="218" y="205"/>
                </a:cxn>
                <a:cxn ang="0">
                  <a:pos x="238" y="130"/>
                </a:cxn>
                <a:cxn ang="0">
                  <a:pos x="259" y="79"/>
                </a:cxn>
                <a:cxn ang="0">
                  <a:pos x="247" y="0"/>
                </a:cxn>
              </a:cxnLst>
              <a:rect l="0" t="0" r="r" b="b"/>
              <a:pathLst>
                <a:path w="463" h="407">
                  <a:moveTo>
                    <a:pt x="0" y="4"/>
                  </a:moveTo>
                  <a:lnTo>
                    <a:pt x="6" y="112"/>
                  </a:lnTo>
                  <a:lnTo>
                    <a:pt x="18" y="126"/>
                  </a:lnTo>
                  <a:lnTo>
                    <a:pt x="23" y="153"/>
                  </a:lnTo>
                  <a:lnTo>
                    <a:pt x="47" y="193"/>
                  </a:lnTo>
                  <a:lnTo>
                    <a:pt x="47" y="225"/>
                  </a:lnTo>
                  <a:lnTo>
                    <a:pt x="34" y="256"/>
                  </a:lnTo>
                  <a:lnTo>
                    <a:pt x="34" y="273"/>
                  </a:lnTo>
                  <a:lnTo>
                    <a:pt x="37" y="291"/>
                  </a:lnTo>
                  <a:lnTo>
                    <a:pt x="36" y="309"/>
                  </a:lnTo>
                  <a:lnTo>
                    <a:pt x="28" y="320"/>
                  </a:lnTo>
                  <a:lnTo>
                    <a:pt x="17" y="335"/>
                  </a:lnTo>
                  <a:lnTo>
                    <a:pt x="24" y="344"/>
                  </a:lnTo>
                  <a:lnTo>
                    <a:pt x="86" y="336"/>
                  </a:lnTo>
                  <a:lnTo>
                    <a:pt x="135" y="356"/>
                  </a:lnTo>
                  <a:lnTo>
                    <a:pt x="183" y="352"/>
                  </a:lnTo>
                  <a:lnTo>
                    <a:pt x="178" y="340"/>
                  </a:lnTo>
                  <a:lnTo>
                    <a:pt x="194" y="327"/>
                  </a:lnTo>
                  <a:lnTo>
                    <a:pt x="226" y="335"/>
                  </a:lnTo>
                  <a:lnTo>
                    <a:pt x="230" y="358"/>
                  </a:lnTo>
                  <a:lnTo>
                    <a:pt x="242" y="355"/>
                  </a:lnTo>
                  <a:lnTo>
                    <a:pt x="256" y="361"/>
                  </a:lnTo>
                  <a:lnTo>
                    <a:pt x="269" y="374"/>
                  </a:lnTo>
                  <a:lnTo>
                    <a:pt x="272" y="387"/>
                  </a:lnTo>
                  <a:lnTo>
                    <a:pt x="286" y="389"/>
                  </a:lnTo>
                  <a:lnTo>
                    <a:pt x="301" y="400"/>
                  </a:lnTo>
                  <a:lnTo>
                    <a:pt x="312" y="395"/>
                  </a:lnTo>
                  <a:lnTo>
                    <a:pt x="322" y="383"/>
                  </a:lnTo>
                  <a:lnTo>
                    <a:pt x="321" y="374"/>
                  </a:lnTo>
                  <a:lnTo>
                    <a:pt x="335" y="387"/>
                  </a:lnTo>
                  <a:lnTo>
                    <a:pt x="341" y="376"/>
                  </a:lnTo>
                  <a:lnTo>
                    <a:pt x="351" y="397"/>
                  </a:lnTo>
                  <a:lnTo>
                    <a:pt x="367" y="387"/>
                  </a:lnTo>
                  <a:lnTo>
                    <a:pt x="373" y="381"/>
                  </a:lnTo>
                  <a:lnTo>
                    <a:pt x="367" y="374"/>
                  </a:lnTo>
                  <a:lnTo>
                    <a:pt x="369" y="356"/>
                  </a:lnTo>
                  <a:lnTo>
                    <a:pt x="373" y="356"/>
                  </a:lnTo>
                  <a:lnTo>
                    <a:pt x="387" y="358"/>
                  </a:lnTo>
                  <a:lnTo>
                    <a:pt x="390" y="371"/>
                  </a:lnTo>
                  <a:lnTo>
                    <a:pt x="403" y="370"/>
                  </a:lnTo>
                  <a:lnTo>
                    <a:pt x="416" y="377"/>
                  </a:lnTo>
                  <a:lnTo>
                    <a:pt x="419" y="375"/>
                  </a:lnTo>
                  <a:lnTo>
                    <a:pt x="424" y="385"/>
                  </a:lnTo>
                  <a:lnTo>
                    <a:pt x="434" y="390"/>
                  </a:lnTo>
                  <a:lnTo>
                    <a:pt x="430" y="406"/>
                  </a:lnTo>
                  <a:lnTo>
                    <a:pt x="442" y="390"/>
                  </a:lnTo>
                  <a:lnTo>
                    <a:pt x="449" y="401"/>
                  </a:lnTo>
                  <a:lnTo>
                    <a:pt x="449" y="389"/>
                  </a:lnTo>
                  <a:lnTo>
                    <a:pt x="462" y="387"/>
                  </a:lnTo>
                  <a:lnTo>
                    <a:pt x="462" y="379"/>
                  </a:lnTo>
                  <a:lnTo>
                    <a:pt x="449" y="377"/>
                  </a:lnTo>
                  <a:lnTo>
                    <a:pt x="443" y="371"/>
                  </a:lnTo>
                  <a:lnTo>
                    <a:pt x="433" y="372"/>
                  </a:lnTo>
                  <a:lnTo>
                    <a:pt x="429" y="362"/>
                  </a:lnTo>
                  <a:lnTo>
                    <a:pt x="416" y="362"/>
                  </a:lnTo>
                  <a:lnTo>
                    <a:pt x="405" y="342"/>
                  </a:lnTo>
                  <a:lnTo>
                    <a:pt x="410" y="336"/>
                  </a:lnTo>
                  <a:lnTo>
                    <a:pt x="422" y="330"/>
                  </a:lnTo>
                  <a:lnTo>
                    <a:pt x="423" y="320"/>
                  </a:lnTo>
                  <a:lnTo>
                    <a:pt x="432" y="319"/>
                  </a:lnTo>
                  <a:lnTo>
                    <a:pt x="443" y="308"/>
                  </a:lnTo>
                  <a:lnTo>
                    <a:pt x="440" y="304"/>
                  </a:lnTo>
                  <a:lnTo>
                    <a:pt x="440" y="283"/>
                  </a:lnTo>
                  <a:lnTo>
                    <a:pt x="427" y="292"/>
                  </a:lnTo>
                  <a:lnTo>
                    <a:pt x="411" y="295"/>
                  </a:lnTo>
                  <a:lnTo>
                    <a:pt x="401" y="313"/>
                  </a:lnTo>
                  <a:lnTo>
                    <a:pt x="383" y="304"/>
                  </a:lnTo>
                  <a:lnTo>
                    <a:pt x="387" y="297"/>
                  </a:lnTo>
                  <a:lnTo>
                    <a:pt x="393" y="293"/>
                  </a:lnTo>
                  <a:lnTo>
                    <a:pt x="393" y="297"/>
                  </a:lnTo>
                  <a:lnTo>
                    <a:pt x="399" y="286"/>
                  </a:lnTo>
                  <a:lnTo>
                    <a:pt x="390" y="289"/>
                  </a:lnTo>
                  <a:lnTo>
                    <a:pt x="390" y="285"/>
                  </a:lnTo>
                  <a:lnTo>
                    <a:pt x="388" y="290"/>
                  </a:lnTo>
                  <a:lnTo>
                    <a:pt x="378" y="286"/>
                  </a:lnTo>
                  <a:lnTo>
                    <a:pt x="370" y="297"/>
                  </a:lnTo>
                  <a:lnTo>
                    <a:pt x="356" y="300"/>
                  </a:lnTo>
                  <a:lnTo>
                    <a:pt x="331" y="293"/>
                  </a:lnTo>
                  <a:lnTo>
                    <a:pt x="330" y="286"/>
                  </a:lnTo>
                  <a:lnTo>
                    <a:pt x="344" y="264"/>
                  </a:lnTo>
                  <a:lnTo>
                    <a:pt x="359" y="264"/>
                  </a:lnTo>
                  <a:lnTo>
                    <a:pt x="369" y="276"/>
                  </a:lnTo>
                  <a:lnTo>
                    <a:pt x="408" y="282"/>
                  </a:lnTo>
                  <a:lnTo>
                    <a:pt x="380" y="234"/>
                  </a:lnTo>
                  <a:lnTo>
                    <a:pt x="386" y="199"/>
                  </a:lnTo>
                  <a:lnTo>
                    <a:pt x="218" y="205"/>
                  </a:lnTo>
                  <a:lnTo>
                    <a:pt x="220" y="187"/>
                  </a:lnTo>
                  <a:lnTo>
                    <a:pt x="238" y="130"/>
                  </a:lnTo>
                  <a:lnTo>
                    <a:pt x="267" y="92"/>
                  </a:lnTo>
                  <a:lnTo>
                    <a:pt x="259" y="79"/>
                  </a:lnTo>
                  <a:lnTo>
                    <a:pt x="263" y="44"/>
                  </a:lnTo>
                  <a:lnTo>
                    <a:pt x="247" y="0"/>
                  </a:lnTo>
                  <a:lnTo>
                    <a:pt x="0" y="4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04" name="Freeform 48"/>
            <p:cNvSpPr>
              <a:spLocks/>
            </p:cNvSpPr>
            <p:nvPr/>
          </p:nvSpPr>
          <p:spPr bwMode="auto">
            <a:xfrm>
              <a:off x="3890" y="2370"/>
              <a:ext cx="419" cy="317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17" y="41"/>
                </a:cxn>
                <a:cxn ang="0">
                  <a:pos x="76" y="11"/>
                </a:cxn>
                <a:cxn ang="0">
                  <a:pos x="189" y="0"/>
                </a:cxn>
                <a:cxn ang="0">
                  <a:pos x="236" y="28"/>
                </a:cxn>
                <a:cxn ang="0">
                  <a:pos x="308" y="18"/>
                </a:cxn>
                <a:cxn ang="0">
                  <a:pos x="418" y="96"/>
                </a:cxn>
                <a:cxn ang="0">
                  <a:pos x="385" y="134"/>
                </a:cxn>
                <a:cxn ang="0">
                  <a:pos x="369" y="157"/>
                </a:cxn>
                <a:cxn ang="0">
                  <a:pos x="371" y="183"/>
                </a:cxn>
                <a:cxn ang="0">
                  <a:pos x="342" y="207"/>
                </a:cxn>
                <a:cxn ang="0">
                  <a:pos x="319" y="241"/>
                </a:cxn>
                <a:cxn ang="0">
                  <a:pos x="287" y="261"/>
                </a:cxn>
                <a:cxn ang="0">
                  <a:pos x="274" y="265"/>
                </a:cxn>
                <a:cxn ang="0">
                  <a:pos x="267" y="286"/>
                </a:cxn>
                <a:cxn ang="0">
                  <a:pos x="250" y="274"/>
                </a:cxn>
                <a:cxn ang="0">
                  <a:pos x="265" y="296"/>
                </a:cxn>
                <a:cxn ang="0">
                  <a:pos x="250" y="316"/>
                </a:cxn>
                <a:cxn ang="0">
                  <a:pos x="236" y="314"/>
                </a:cxn>
                <a:cxn ang="0">
                  <a:pos x="224" y="300"/>
                </a:cxn>
                <a:cxn ang="0">
                  <a:pos x="207" y="268"/>
                </a:cxn>
                <a:cxn ang="0">
                  <a:pos x="197" y="265"/>
                </a:cxn>
                <a:cxn ang="0">
                  <a:pos x="177" y="223"/>
                </a:cxn>
                <a:cxn ang="0">
                  <a:pos x="148" y="205"/>
                </a:cxn>
                <a:cxn ang="0">
                  <a:pos x="129" y="177"/>
                </a:cxn>
                <a:cxn ang="0">
                  <a:pos x="77" y="140"/>
                </a:cxn>
                <a:cxn ang="0">
                  <a:pos x="53" y="108"/>
                </a:cxn>
                <a:cxn ang="0">
                  <a:pos x="0" y="74"/>
                </a:cxn>
              </a:cxnLst>
              <a:rect l="0" t="0" r="r" b="b"/>
              <a:pathLst>
                <a:path w="419" h="317">
                  <a:moveTo>
                    <a:pt x="0" y="74"/>
                  </a:moveTo>
                  <a:lnTo>
                    <a:pt x="17" y="41"/>
                  </a:lnTo>
                  <a:lnTo>
                    <a:pt x="76" y="11"/>
                  </a:lnTo>
                  <a:lnTo>
                    <a:pt x="189" y="0"/>
                  </a:lnTo>
                  <a:lnTo>
                    <a:pt x="236" y="28"/>
                  </a:lnTo>
                  <a:lnTo>
                    <a:pt x="308" y="18"/>
                  </a:lnTo>
                  <a:lnTo>
                    <a:pt x="418" y="96"/>
                  </a:lnTo>
                  <a:lnTo>
                    <a:pt x="385" y="134"/>
                  </a:lnTo>
                  <a:lnTo>
                    <a:pt x="369" y="157"/>
                  </a:lnTo>
                  <a:lnTo>
                    <a:pt x="371" y="183"/>
                  </a:lnTo>
                  <a:lnTo>
                    <a:pt x="342" y="207"/>
                  </a:lnTo>
                  <a:lnTo>
                    <a:pt x="319" y="241"/>
                  </a:lnTo>
                  <a:lnTo>
                    <a:pt x="287" y="261"/>
                  </a:lnTo>
                  <a:lnTo>
                    <a:pt x="274" y="265"/>
                  </a:lnTo>
                  <a:lnTo>
                    <a:pt x="267" y="286"/>
                  </a:lnTo>
                  <a:lnTo>
                    <a:pt x="250" y="274"/>
                  </a:lnTo>
                  <a:lnTo>
                    <a:pt x="265" y="296"/>
                  </a:lnTo>
                  <a:lnTo>
                    <a:pt x="250" y="316"/>
                  </a:lnTo>
                  <a:lnTo>
                    <a:pt x="236" y="314"/>
                  </a:lnTo>
                  <a:lnTo>
                    <a:pt x="224" y="300"/>
                  </a:lnTo>
                  <a:lnTo>
                    <a:pt x="207" y="268"/>
                  </a:lnTo>
                  <a:lnTo>
                    <a:pt x="197" y="265"/>
                  </a:lnTo>
                  <a:lnTo>
                    <a:pt x="177" y="223"/>
                  </a:lnTo>
                  <a:lnTo>
                    <a:pt x="148" y="205"/>
                  </a:lnTo>
                  <a:lnTo>
                    <a:pt x="129" y="177"/>
                  </a:lnTo>
                  <a:lnTo>
                    <a:pt x="77" y="140"/>
                  </a:lnTo>
                  <a:lnTo>
                    <a:pt x="53" y="108"/>
                  </a:lnTo>
                  <a:lnTo>
                    <a:pt x="0" y="74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05" name="Freeform 49"/>
            <p:cNvSpPr>
              <a:spLocks/>
            </p:cNvSpPr>
            <p:nvPr/>
          </p:nvSpPr>
          <p:spPr bwMode="auto">
            <a:xfrm>
              <a:off x="3305" y="2228"/>
              <a:ext cx="702" cy="239"/>
            </a:xfrm>
            <a:custGeom>
              <a:avLst/>
              <a:gdLst/>
              <a:ahLst/>
              <a:cxnLst>
                <a:cxn ang="0">
                  <a:pos x="0" y="238"/>
                </a:cxn>
                <a:cxn ang="0">
                  <a:pos x="13" y="197"/>
                </a:cxn>
                <a:cxn ang="0">
                  <a:pos x="8" y="193"/>
                </a:cxn>
                <a:cxn ang="0">
                  <a:pos x="27" y="175"/>
                </a:cxn>
                <a:cxn ang="0">
                  <a:pos x="48" y="140"/>
                </a:cxn>
                <a:cxn ang="0">
                  <a:pos x="41" y="131"/>
                </a:cxn>
                <a:cxn ang="0">
                  <a:pos x="50" y="113"/>
                </a:cxn>
                <a:cxn ang="0">
                  <a:pos x="52" y="94"/>
                </a:cxn>
                <a:cxn ang="0">
                  <a:pos x="65" y="78"/>
                </a:cxn>
                <a:cxn ang="0">
                  <a:pos x="175" y="70"/>
                </a:cxn>
                <a:cxn ang="0">
                  <a:pos x="174" y="53"/>
                </a:cxn>
                <a:cxn ang="0">
                  <a:pos x="206" y="54"/>
                </a:cxn>
                <a:cxn ang="0">
                  <a:pos x="537" y="24"/>
                </a:cxn>
                <a:cxn ang="0">
                  <a:pos x="701" y="0"/>
                </a:cxn>
                <a:cxn ang="0">
                  <a:pos x="697" y="26"/>
                </a:cxn>
                <a:cxn ang="0">
                  <a:pos x="686" y="32"/>
                </a:cxn>
                <a:cxn ang="0">
                  <a:pos x="671" y="57"/>
                </a:cxn>
                <a:cxn ang="0">
                  <a:pos x="660" y="56"/>
                </a:cxn>
                <a:cxn ang="0">
                  <a:pos x="649" y="63"/>
                </a:cxn>
                <a:cxn ang="0">
                  <a:pos x="638" y="75"/>
                </a:cxn>
                <a:cxn ang="0">
                  <a:pos x="625" y="68"/>
                </a:cxn>
                <a:cxn ang="0">
                  <a:pos x="607" y="84"/>
                </a:cxn>
                <a:cxn ang="0">
                  <a:pos x="604" y="97"/>
                </a:cxn>
                <a:cxn ang="0">
                  <a:pos x="526" y="144"/>
                </a:cxn>
                <a:cxn ang="0">
                  <a:pos x="522" y="162"/>
                </a:cxn>
                <a:cxn ang="0">
                  <a:pos x="500" y="172"/>
                </a:cxn>
                <a:cxn ang="0">
                  <a:pos x="500" y="196"/>
                </a:cxn>
                <a:cxn ang="0">
                  <a:pos x="392" y="208"/>
                </a:cxn>
                <a:cxn ang="0">
                  <a:pos x="176" y="228"/>
                </a:cxn>
                <a:cxn ang="0">
                  <a:pos x="0" y="238"/>
                </a:cxn>
              </a:cxnLst>
              <a:rect l="0" t="0" r="r" b="b"/>
              <a:pathLst>
                <a:path w="702" h="239">
                  <a:moveTo>
                    <a:pt x="0" y="238"/>
                  </a:moveTo>
                  <a:lnTo>
                    <a:pt x="13" y="197"/>
                  </a:lnTo>
                  <a:lnTo>
                    <a:pt x="8" y="193"/>
                  </a:lnTo>
                  <a:lnTo>
                    <a:pt x="27" y="175"/>
                  </a:lnTo>
                  <a:lnTo>
                    <a:pt x="48" y="140"/>
                  </a:lnTo>
                  <a:lnTo>
                    <a:pt x="41" y="131"/>
                  </a:lnTo>
                  <a:lnTo>
                    <a:pt x="50" y="113"/>
                  </a:lnTo>
                  <a:lnTo>
                    <a:pt x="52" y="94"/>
                  </a:lnTo>
                  <a:lnTo>
                    <a:pt x="65" y="78"/>
                  </a:lnTo>
                  <a:lnTo>
                    <a:pt x="175" y="70"/>
                  </a:lnTo>
                  <a:lnTo>
                    <a:pt x="174" y="53"/>
                  </a:lnTo>
                  <a:lnTo>
                    <a:pt x="206" y="54"/>
                  </a:lnTo>
                  <a:lnTo>
                    <a:pt x="537" y="24"/>
                  </a:lnTo>
                  <a:lnTo>
                    <a:pt x="701" y="0"/>
                  </a:lnTo>
                  <a:lnTo>
                    <a:pt x="697" y="26"/>
                  </a:lnTo>
                  <a:lnTo>
                    <a:pt x="686" y="32"/>
                  </a:lnTo>
                  <a:lnTo>
                    <a:pt x="671" y="57"/>
                  </a:lnTo>
                  <a:lnTo>
                    <a:pt x="660" y="56"/>
                  </a:lnTo>
                  <a:lnTo>
                    <a:pt x="649" y="63"/>
                  </a:lnTo>
                  <a:lnTo>
                    <a:pt x="638" y="75"/>
                  </a:lnTo>
                  <a:lnTo>
                    <a:pt x="625" y="68"/>
                  </a:lnTo>
                  <a:lnTo>
                    <a:pt x="607" y="84"/>
                  </a:lnTo>
                  <a:lnTo>
                    <a:pt x="604" y="97"/>
                  </a:lnTo>
                  <a:lnTo>
                    <a:pt x="526" y="144"/>
                  </a:lnTo>
                  <a:lnTo>
                    <a:pt x="522" y="162"/>
                  </a:lnTo>
                  <a:lnTo>
                    <a:pt x="500" y="172"/>
                  </a:lnTo>
                  <a:lnTo>
                    <a:pt x="500" y="196"/>
                  </a:lnTo>
                  <a:lnTo>
                    <a:pt x="392" y="208"/>
                  </a:lnTo>
                  <a:lnTo>
                    <a:pt x="176" y="228"/>
                  </a:lnTo>
                  <a:lnTo>
                    <a:pt x="0" y="238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506" name="Freeform 50"/>
          <p:cNvSpPr>
            <a:spLocks/>
          </p:cNvSpPr>
          <p:nvPr/>
        </p:nvSpPr>
        <p:spPr bwMode="auto">
          <a:xfrm>
            <a:off x="4870450" y="4064000"/>
            <a:ext cx="782638" cy="722313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6" y="125"/>
              </a:cxn>
              <a:cxn ang="0">
                <a:pos x="13" y="305"/>
              </a:cxn>
              <a:cxn ang="0">
                <a:pos x="22" y="315"/>
              </a:cxn>
              <a:cxn ang="0">
                <a:pos x="49" y="315"/>
              </a:cxn>
              <a:cxn ang="0">
                <a:pos x="51" y="370"/>
              </a:cxn>
              <a:cxn ang="0">
                <a:pos x="298" y="366"/>
              </a:cxn>
              <a:cxn ang="0">
                <a:pos x="294" y="310"/>
              </a:cxn>
              <a:cxn ang="0">
                <a:pos x="315" y="250"/>
              </a:cxn>
              <a:cxn ang="0">
                <a:pos x="344" y="206"/>
              </a:cxn>
              <a:cxn ang="0">
                <a:pos x="343" y="194"/>
              </a:cxn>
              <a:cxn ang="0">
                <a:pos x="366" y="156"/>
              </a:cxn>
              <a:cxn ang="0">
                <a:pos x="378" y="115"/>
              </a:cxn>
              <a:cxn ang="0">
                <a:pos x="374" y="111"/>
              </a:cxn>
              <a:cxn ang="0">
                <a:pos x="393" y="93"/>
              </a:cxn>
              <a:cxn ang="0">
                <a:pos x="414" y="58"/>
              </a:cxn>
              <a:cxn ang="0">
                <a:pos x="407" y="49"/>
              </a:cxn>
              <a:cxn ang="0">
                <a:pos x="352" y="51"/>
              </a:cxn>
              <a:cxn ang="0">
                <a:pos x="367" y="31"/>
              </a:cxn>
              <a:cxn ang="0">
                <a:pos x="361" y="0"/>
              </a:cxn>
              <a:cxn ang="0">
                <a:pos x="0" y="12"/>
              </a:cxn>
            </a:cxnLst>
            <a:rect l="0" t="0" r="r" b="b"/>
            <a:pathLst>
              <a:path w="415" h="371">
                <a:moveTo>
                  <a:pt x="0" y="12"/>
                </a:moveTo>
                <a:lnTo>
                  <a:pt x="16" y="125"/>
                </a:lnTo>
                <a:lnTo>
                  <a:pt x="13" y="305"/>
                </a:lnTo>
                <a:lnTo>
                  <a:pt x="22" y="315"/>
                </a:lnTo>
                <a:lnTo>
                  <a:pt x="49" y="315"/>
                </a:lnTo>
                <a:lnTo>
                  <a:pt x="51" y="370"/>
                </a:lnTo>
                <a:lnTo>
                  <a:pt x="298" y="366"/>
                </a:lnTo>
                <a:lnTo>
                  <a:pt x="294" y="310"/>
                </a:lnTo>
                <a:lnTo>
                  <a:pt x="315" y="250"/>
                </a:lnTo>
                <a:lnTo>
                  <a:pt x="344" y="206"/>
                </a:lnTo>
                <a:lnTo>
                  <a:pt x="343" y="194"/>
                </a:lnTo>
                <a:lnTo>
                  <a:pt x="366" y="156"/>
                </a:lnTo>
                <a:lnTo>
                  <a:pt x="378" y="115"/>
                </a:lnTo>
                <a:lnTo>
                  <a:pt x="374" y="111"/>
                </a:lnTo>
                <a:lnTo>
                  <a:pt x="393" y="93"/>
                </a:lnTo>
                <a:lnTo>
                  <a:pt x="414" y="58"/>
                </a:lnTo>
                <a:lnTo>
                  <a:pt x="407" y="49"/>
                </a:lnTo>
                <a:lnTo>
                  <a:pt x="352" y="51"/>
                </a:lnTo>
                <a:lnTo>
                  <a:pt x="367" y="31"/>
                </a:lnTo>
                <a:lnTo>
                  <a:pt x="361" y="0"/>
                </a:lnTo>
                <a:lnTo>
                  <a:pt x="0" y="12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49" name="Freeform 51"/>
          <p:cNvSpPr>
            <a:spLocks/>
          </p:cNvSpPr>
          <p:nvPr/>
        </p:nvSpPr>
        <p:spPr bwMode="auto">
          <a:xfrm>
            <a:off x="3562350" y="3941763"/>
            <a:ext cx="1339850" cy="717550"/>
          </a:xfrm>
          <a:custGeom>
            <a:avLst/>
            <a:gdLst>
              <a:gd name="T0" fmla="*/ 0 w 711"/>
              <a:gd name="T1" fmla="*/ 54 h 369"/>
              <a:gd name="T2" fmla="*/ 4 w 711"/>
              <a:gd name="T3" fmla="*/ 0 h 369"/>
              <a:gd name="T4" fmla="*/ 82 w 711"/>
              <a:gd name="T5" fmla="*/ 6 h 369"/>
              <a:gd name="T6" fmla="*/ 430 w 711"/>
              <a:gd name="T7" fmla="*/ 22 h 369"/>
              <a:gd name="T8" fmla="*/ 691 w 711"/>
              <a:gd name="T9" fmla="*/ 20 h 369"/>
              <a:gd name="T10" fmla="*/ 694 w 711"/>
              <a:gd name="T11" fmla="*/ 75 h 369"/>
              <a:gd name="T12" fmla="*/ 710 w 711"/>
              <a:gd name="T13" fmla="*/ 188 h 369"/>
              <a:gd name="T14" fmla="*/ 707 w 711"/>
              <a:gd name="T15" fmla="*/ 368 h 369"/>
              <a:gd name="T16" fmla="*/ 684 w 711"/>
              <a:gd name="T17" fmla="*/ 361 h 369"/>
              <a:gd name="T18" fmla="*/ 650 w 711"/>
              <a:gd name="T19" fmla="*/ 336 h 369"/>
              <a:gd name="T20" fmla="*/ 635 w 711"/>
              <a:gd name="T21" fmla="*/ 343 h 369"/>
              <a:gd name="T22" fmla="*/ 590 w 711"/>
              <a:gd name="T23" fmla="*/ 348 h 369"/>
              <a:gd name="T24" fmla="*/ 544 w 711"/>
              <a:gd name="T25" fmla="*/ 362 h 369"/>
              <a:gd name="T26" fmla="*/ 527 w 711"/>
              <a:gd name="T27" fmla="*/ 346 h 369"/>
              <a:gd name="T28" fmla="*/ 503 w 711"/>
              <a:gd name="T29" fmla="*/ 351 h 369"/>
              <a:gd name="T30" fmla="*/ 498 w 711"/>
              <a:gd name="T31" fmla="*/ 337 h 369"/>
              <a:gd name="T32" fmla="*/ 482 w 711"/>
              <a:gd name="T33" fmla="*/ 349 h 369"/>
              <a:gd name="T34" fmla="*/ 480 w 711"/>
              <a:gd name="T35" fmla="*/ 362 h 369"/>
              <a:gd name="T36" fmla="*/ 475 w 711"/>
              <a:gd name="T37" fmla="*/ 343 h 369"/>
              <a:gd name="T38" fmla="*/ 458 w 711"/>
              <a:gd name="T39" fmla="*/ 356 h 369"/>
              <a:gd name="T40" fmla="*/ 431 w 711"/>
              <a:gd name="T41" fmla="*/ 333 h 369"/>
              <a:gd name="T42" fmla="*/ 419 w 711"/>
              <a:gd name="T43" fmla="*/ 349 h 369"/>
              <a:gd name="T44" fmla="*/ 409 w 711"/>
              <a:gd name="T45" fmla="*/ 340 h 369"/>
              <a:gd name="T46" fmla="*/ 396 w 711"/>
              <a:gd name="T47" fmla="*/ 315 h 369"/>
              <a:gd name="T48" fmla="*/ 373 w 711"/>
              <a:gd name="T49" fmla="*/ 314 h 369"/>
              <a:gd name="T50" fmla="*/ 370 w 711"/>
              <a:gd name="T51" fmla="*/ 321 h 369"/>
              <a:gd name="T52" fmla="*/ 356 w 711"/>
              <a:gd name="T53" fmla="*/ 312 h 369"/>
              <a:gd name="T54" fmla="*/ 343 w 711"/>
              <a:gd name="T55" fmla="*/ 316 h 369"/>
              <a:gd name="T56" fmla="*/ 325 w 711"/>
              <a:gd name="T57" fmla="*/ 308 h 369"/>
              <a:gd name="T58" fmla="*/ 305 w 711"/>
              <a:gd name="T59" fmla="*/ 305 h 369"/>
              <a:gd name="T60" fmla="*/ 306 w 711"/>
              <a:gd name="T61" fmla="*/ 292 h 369"/>
              <a:gd name="T62" fmla="*/ 294 w 711"/>
              <a:gd name="T63" fmla="*/ 279 h 369"/>
              <a:gd name="T64" fmla="*/ 288 w 711"/>
              <a:gd name="T65" fmla="*/ 288 h 369"/>
              <a:gd name="T66" fmla="*/ 262 w 711"/>
              <a:gd name="T67" fmla="*/ 287 h 369"/>
              <a:gd name="T68" fmla="*/ 240 w 711"/>
              <a:gd name="T69" fmla="*/ 267 h 369"/>
              <a:gd name="T70" fmla="*/ 247 w 711"/>
              <a:gd name="T71" fmla="*/ 69 h 369"/>
              <a:gd name="T72" fmla="*/ 0 w 711"/>
              <a:gd name="T73" fmla="*/ 54 h 3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11"/>
              <a:gd name="T112" fmla="*/ 0 h 369"/>
              <a:gd name="T113" fmla="*/ 711 w 711"/>
              <a:gd name="T114" fmla="*/ 369 h 36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11" h="369">
                <a:moveTo>
                  <a:pt x="0" y="54"/>
                </a:moveTo>
                <a:lnTo>
                  <a:pt x="4" y="0"/>
                </a:lnTo>
                <a:lnTo>
                  <a:pt x="82" y="6"/>
                </a:lnTo>
                <a:lnTo>
                  <a:pt x="430" y="22"/>
                </a:lnTo>
                <a:lnTo>
                  <a:pt x="691" y="20"/>
                </a:lnTo>
                <a:lnTo>
                  <a:pt x="694" y="75"/>
                </a:lnTo>
                <a:lnTo>
                  <a:pt x="710" y="188"/>
                </a:lnTo>
                <a:lnTo>
                  <a:pt x="707" y="368"/>
                </a:lnTo>
                <a:lnTo>
                  <a:pt x="684" y="361"/>
                </a:lnTo>
                <a:lnTo>
                  <a:pt x="650" y="336"/>
                </a:lnTo>
                <a:lnTo>
                  <a:pt x="635" y="343"/>
                </a:lnTo>
                <a:lnTo>
                  <a:pt x="590" y="348"/>
                </a:lnTo>
                <a:lnTo>
                  <a:pt x="544" y="362"/>
                </a:lnTo>
                <a:lnTo>
                  <a:pt x="527" y="346"/>
                </a:lnTo>
                <a:lnTo>
                  <a:pt x="503" y="351"/>
                </a:lnTo>
                <a:lnTo>
                  <a:pt x="498" y="337"/>
                </a:lnTo>
                <a:lnTo>
                  <a:pt x="482" y="349"/>
                </a:lnTo>
                <a:lnTo>
                  <a:pt x="480" y="362"/>
                </a:lnTo>
                <a:lnTo>
                  <a:pt x="475" y="343"/>
                </a:lnTo>
                <a:lnTo>
                  <a:pt x="458" y="356"/>
                </a:lnTo>
                <a:lnTo>
                  <a:pt x="431" y="333"/>
                </a:lnTo>
                <a:lnTo>
                  <a:pt x="419" y="349"/>
                </a:lnTo>
                <a:lnTo>
                  <a:pt x="409" y="340"/>
                </a:lnTo>
                <a:lnTo>
                  <a:pt x="396" y="315"/>
                </a:lnTo>
                <a:lnTo>
                  <a:pt x="373" y="314"/>
                </a:lnTo>
                <a:lnTo>
                  <a:pt x="370" y="321"/>
                </a:lnTo>
                <a:lnTo>
                  <a:pt x="356" y="312"/>
                </a:lnTo>
                <a:lnTo>
                  <a:pt x="343" y="316"/>
                </a:lnTo>
                <a:lnTo>
                  <a:pt x="325" y="308"/>
                </a:lnTo>
                <a:lnTo>
                  <a:pt x="305" y="305"/>
                </a:lnTo>
                <a:lnTo>
                  <a:pt x="306" y="292"/>
                </a:lnTo>
                <a:lnTo>
                  <a:pt x="294" y="279"/>
                </a:lnTo>
                <a:lnTo>
                  <a:pt x="288" y="288"/>
                </a:lnTo>
                <a:lnTo>
                  <a:pt x="262" y="287"/>
                </a:lnTo>
                <a:lnTo>
                  <a:pt x="240" y="267"/>
                </a:lnTo>
                <a:lnTo>
                  <a:pt x="247" y="69"/>
                </a:lnTo>
                <a:lnTo>
                  <a:pt x="0" y="5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8" name="Freeform 52"/>
          <p:cNvSpPr>
            <a:spLocks/>
          </p:cNvSpPr>
          <p:nvPr/>
        </p:nvSpPr>
        <p:spPr bwMode="auto">
          <a:xfrm>
            <a:off x="2892425" y="4046538"/>
            <a:ext cx="2165350" cy="2151062"/>
          </a:xfrm>
          <a:custGeom>
            <a:avLst/>
            <a:gdLst/>
            <a:ahLst/>
            <a:cxnLst>
              <a:cxn ang="0">
                <a:pos x="22" y="433"/>
              </a:cxn>
              <a:cxn ang="0">
                <a:pos x="602" y="15"/>
              </a:cxn>
              <a:cxn ang="0">
                <a:pos x="643" y="234"/>
              </a:cxn>
              <a:cxn ang="0">
                <a:pos x="660" y="251"/>
              </a:cxn>
              <a:cxn ang="0">
                <a:pos x="711" y="258"/>
              </a:cxn>
              <a:cxn ang="0">
                <a:pos x="751" y="261"/>
              </a:cxn>
              <a:cxn ang="0">
                <a:pos x="786" y="279"/>
              </a:cxn>
              <a:cxn ang="0">
                <a:pos x="835" y="308"/>
              </a:cxn>
              <a:cxn ang="0">
                <a:pos x="858" y="297"/>
              </a:cxn>
              <a:cxn ang="0">
                <a:pos x="945" y="294"/>
              </a:cxn>
              <a:cxn ang="0">
                <a:pos x="1039" y="307"/>
              </a:cxn>
              <a:cxn ang="0">
                <a:pos x="1098" y="324"/>
              </a:cxn>
              <a:cxn ang="0">
                <a:pos x="1118" y="501"/>
              </a:cxn>
              <a:cxn ang="0">
                <a:pos x="1147" y="600"/>
              </a:cxn>
              <a:cxn ang="0">
                <a:pos x="1137" y="666"/>
              </a:cxn>
              <a:cxn ang="0">
                <a:pos x="1117" y="710"/>
              </a:cxn>
              <a:cxn ang="0">
                <a:pos x="1040" y="754"/>
              </a:cxn>
              <a:cxn ang="0">
                <a:pos x="1047" y="709"/>
              </a:cxn>
              <a:cxn ang="0">
                <a:pos x="1018" y="738"/>
              </a:cxn>
              <a:cxn ang="0">
                <a:pos x="1013" y="772"/>
              </a:cxn>
              <a:cxn ang="0">
                <a:pos x="896" y="856"/>
              </a:cxn>
              <a:cxn ang="0">
                <a:pos x="908" y="838"/>
              </a:cxn>
              <a:cxn ang="0">
                <a:pos x="890" y="823"/>
              </a:cxn>
              <a:cxn ang="0">
                <a:pos x="869" y="837"/>
              </a:cxn>
              <a:cxn ang="0">
                <a:pos x="856" y="846"/>
              </a:cxn>
              <a:cxn ang="0">
                <a:pos x="818" y="877"/>
              </a:cxn>
              <a:cxn ang="0">
                <a:pos x="785" y="909"/>
              </a:cxn>
              <a:cxn ang="0">
                <a:pos x="809" y="928"/>
              </a:cxn>
              <a:cxn ang="0">
                <a:pos x="787" y="956"/>
              </a:cxn>
              <a:cxn ang="0">
                <a:pos x="766" y="970"/>
              </a:cxn>
              <a:cxn ang="0">
                <a:pos x="791" y="1057"/>
              </a:cxn>
              <a:cxn ang="0">
                <a:pos x="753" y="1092"/>
              </a:cxn>
              <a:cxn ang="0">
                <a:pos x="638" y="1053"/>
              </a:cxn>
              <a:cxn ang="0">
                <a:pos x="608" y="988"/>
              </a:cxn>
              <a:cxn ang="0">
                <a:pos x="601" y="931"/>
              </a:cxn>
              <a:cxn ang="0">
                <a:pos x="493" y="756"/>
              </a:cxn>
              <a:cxn ang="0">
                <a:pos x="413" y="698"/>
              </a:cxn>
              <a:cxn ang="0">
                <a:pos x="354" y="695"/>
              </a:cxn>
              <a:cxn ang="0">
                <a:pos x="282" y="770"/>
              </a:cxn>
              <a:cxn ang="0">
                <a:pos x="205" y="731"/>
              </a:cxn>
              <a:cxn ang="0">
                <a:pos x="151" y="631"/>
              </a:cxn>
              <a:cxn ang="0">
                <a:pos x="49" y="499"/>
              </a:cxn>
              <a:cxn ang="0">
                <a:pos x="7" y="454"/>
              </a:cxn>
            </a:cxnLst>
            <a:rect l="0" t="0" r="r" b="b"/>
            <a:pathLst>
              <a:path w="1148" h="1106">
                <a:moveTo>
                  <a:pt x="7" y="454"/>
                </a:moveTo>
                <a:lnTo>
                  <a:pt x="0" y="432"/>
                </a:lnTo>
                <a:lnTo>
                  <a:pt x="22" y="433"/>
                </a:lnTo>
                <a:lnTo>
                  <a:pt x="312" y="461"/>
                </a:lnTo>
                <a:lnTo>
                  <a:pt x="355" y="0"/>
                </a:lnTo>
                <a:lnTo>
                  <a:pt x="602" y="15"/>
                </a:lnTo>
                <a:lnTo>
                  <a:pt x="595" y="213"/>
                </a:lnTo>
                <a:lnTo>
                  <a:pt x="617" y="233"/>
                </a:lnTo>
                <a:lnTo>
                  <a:pt x="643" y="234"/>
                </a:lnTo>
                <a:lnTo>
                  <a:pt x="649" y="225"/>
                </a:lnTo>
                <a:lnTo>
                  <a:pt x="661" y="238"/>
                </a:lnTo>
                <a:lnTo>
                  <a:pt x="660" y="251"/>
                </a:lnTo>
                <a:lnTo>
                  <a:pt x="680" y="254"/>
                </a:lnTo>
                <a:lnTo>
                  <a:pt x="698" y="262"/>
                </a:lnTo>
                <a:lnTo>
                  <a:pt x="711" y="258"/>
                </a:lnTo>
                <a:lnTo>
                  <a:pt x="725" y="267"/>
                </a:lnTo>
                <a:lnTo>
                  <a:pt x="728" y="260"/>
                </a:lnTo>
                <a:lnTo>
                  <a:pt x="751" y="261"/>
                </a:lnTo>
                <a:lnTo>
                  <a:pt x="764" y="286"/>
                </a:lnTo>
                <a:lnTo>
                  <a:pt x="774" y="295"/>
                </a:lnTo>
                <a:lnTo>
                  <a:pt x="786" y="279"/>
                </a:lnTo>
                <a:lnTo>
                  <a:pt x="813" y="302"/>
                </a:lnTo>
                <a:lnTo>
                  <a:pt x="830" y="289"/>
                </a:lnTo>
                <a:lnTo>
                  <a:pt x="835" y="308"/>
                </a:lnTo>
                <a:lnTo>
                  <a:pt x="837" y="295"/>
                </a:lnTo>
                <a:lnTo>
                  <a:pt x="853" y="283"/>
                </a:lnTo>
                <a:lnTo>
                  <a:pt x="858" y="297"/>
                </a:lnTo>
                <a:lnTo>
                  <a:pt x="882" y="292"/>
                </a:lnTo>
                <a:lnTo>
                  <a:pt x="899" y="308"/>
                </a:lnTo>
                <a:lnTo>
                  <a:pt x="945" y="294"/>
                </a:lnTo>
                <a:lnTo>
                  <a:pt x="990" y="289"/>
                </a:lnTo>
                <a:lnTo>
                  <a:pt x="1005" y="282"/>
                </a:lnTo>
                <a:lnTo>
                  <a:pt x="1039" y="307"/>
                </a:lnTo>
                <a:lnTo>
                  <a:pt x="1062" y="314"/>
                </a:lnTo>
                <a:lnTo>
                  <a:pt x="1071" y="324"/>
                </a:lnTo>
                <a:lnTo>
                  <a:pt x="1098" y="324"/>
                </a:lnTo>
                <a:lnTo>
                  <a:pt x="1100" y="379"/>
                </a:lnTo>
                <a:lnTo>
                  <a:pt x="1106" y="487"/>
                </a:lnTo>
                <a:lnTo>
                  <a:pt x="1118" y="501"/>
                </a:lnTo>
                <a:lnTo>
                  <a:pt x="1123" y="528"/>
                </a:lnTo>
                <a:lnTo>
                  <a:pt x="1147" y="568"/>
                </a:lnTo>
                <a:lnTo>
                  <a:pt x="1147" y="600"/>
                </a:lnTo>
                <a:lnTo>
                  <a:pt x="1134" y="631"/>
                </a:lnTo>
                <a:lnTo>
                  <a:pt x="1134" y="648"/>
                </a:lnTo>
                <a:lnTo>
                  <a:pt x="1137" y="666"/>
                </a:lnTo>
                <a:lnTo>
                  <a:pt x="1136" y="684"/>
                </a:lnTo>
                <a:lnTo>
                  <a:pt x="1128" y="695"/>
                </a:lnTo>
                <a:lnTo>
                  <a:pt x="1117" y="710"/>
                </a:lnTo>
                <a:lnTo>
                  <a:pt x="1124" y="719"/>
                </a:lnTo>
                <a:lnTo>
                  <a:pt x="1078" y="733"/>
                </a:lnTo>
                <a:lnTo>
                  <a:pt x="1040" y="754"/>
                </a:lnTo>
                <a:lnTo>
                  <a:pt x="1063" y="736"/>
                </a:lnTo>
                <a:lnTo>
                  <a:pt x="1039" y="736"/>
                </a:lnTo>
                <a:lnTo>
                  <a:pt x="1047" y="709"/>
                </a:lnTo>
                <a:lnTo>
                  <a:pt x="1026" y="724"/>
                </a:lnTo>
                <a:lnTo>
                  <a:pt x="1017" y="720"/>
                </a:lnTo>
                <a:lnTo>
                  <a:pt x="1018" y="738"/>
                </a:lnTo>
                <a:lnTo>
                  <a:pt x="1025" y="743"/>
                </a:lnTo>
                <a:lnTo>
                  <a:pt x="1026" y="758"/>
                </a:lnTo>
                <a:lnTo>
                  <a:pt x="1013" y="772"/>
                </a:lnTo>
                <a:lnTo>
                  <a:pt x="1005" y="771"/>
                </a:lnTo>
                <a:lnTo>
                  <a:pt x="1003" y="791"/>
                </a:lnTo>
                <a:lnTo>
                  <a:pt x="896" y="856"/>
                </a:lnTo>
                <a:lnTo>
                  <a:pt x="898" y="849"/>
                </a:lnTo>
                <a:lnTo>
                  <a:pt x="947" y="818"/>
                </a:lnTo>
                <a:lnTo>
                  <a:pt x="908" y="838"/>
                </a:lnTo>
                <a:lnTo>
                  <a:pt x="910" y="819"/>
                </a:lnTo>
                <a:lnTo>
                  <a:pt x="902" y="829"/>
                </a:lnTo>
                <a:lnTo>
                  <a:pt x="890" y="823"/>
                </a:lnTo>
                <a:lnTo>
                  <a:pt x="885" y="838"/>
                </a:lnTo>
                <a:lnTo>
                  <a:pt x="868" y="823"/>
                </a:lnTo>
                <a:lnTo>
                  <a:pt x="869" y="837"/>
                </a:lnTo>
                <a:lnTo>
                  <a:pt x="890" y="850"/>
                </a:lnTo>
                <a:lnTo>
                  <a:pt x="866" y="861"/>
                </a:lnTo>
                <a:lnTo>
                  <a:pt x="856" y="846"/>
                </a:lnTo>
                <a:lnTo>
                  <a:pt x="847" y="889"/>
                </a:lnTo>
                <a:lnTo>
                  <a:pt x="839" y="870"/>
                </a:lnTo>
                <a:lnTo>
                  <a:pt x="818" y="877"/>
                </a:lnTo>
                <a:lnTo>
                  <a:pt x="814" y="889"/>
                </a:lnTo>
                <a:lnTo>
                  <a:pt x="823" y="908"/>
                </a:lnTo>
                <a:lnTo>
                  <a:pt x="785" y="909"/>
                </a:lnTo>
                <a:lnTo>
                  <a:pt x="799" y="914"/>
                </a:lnTo>
                <a:lnTo>
                  <a:pt x="800" y="931"/>
                </a:lnTo>
                <a:lnTo>
                  <a:pt x="809" y="928"/>
                </a:lnTo>
                <a:lnTo>
                  <a:pt x="803" y="940"/>
                </a:lnTo>
                <a:lnTo>
                  <a:pt x="787" y="968"/>
                </a:lnTo>
                <a:lnTo>
                  <a:pt x="787" y="956"/>
                </a:lnTo>
                <a:lnTo>
                  <a:pt x="778" y="966"/>
                </a:lnTo>
                <a:lnTo>
                  <a:pt x="762" y="950"/>
                </a:lnTo>
                <a:lnTo>
                  <a:pt x="766" y="970"/>
                </a:lnTo>
                <a:lnTo>
                  <a:pt x="794" y="971"/>
                </a:lnTo>
                <a:lnTo>
                  <a:pt x="782" y="1000"/>
                </a:lnTo>
                <a:lnTo>
                  <a:pt x="791" y="1057"/>
                </a:lnTo>
                <a:lnTo>
                  <a:pt x="817" y="1104"/>
                </a:lnTo>
                <a:lnTo>
                  <a:pt x="784" y="1105"/>
                </a:lnTo>
                <a:lnTo>
                  <a:pt x="753" y="1092"/>
                </a:lnTo>
                <a:lnTo>
                  <a:pt x="725" y="1093"/>
                </a:lnTo>
                <a:lnTo>
                  <a:pt x="685" y="1070"/>
                </a:lnTo>
                <a:lnTo>
                  <a:pt x="638" y="1053"/>
                </a:lnTo>
                <a:lnTo>
                  <a:pt x="634" y="1035"/>
                </a:lnTo>
                <a:lnTo>
                  <a:pt x="622" y="1009"/>
                </a:lnTo>
                <a:lnTo>
                  <a:pt x="608" y="988"/>
                </a:lnTo>
                <a:lnTo>
                  <a:pt x="608" y="968"/>
                </a:lnTo>
                <a:lnTo>
                  <a:pt x="601" y="961"/>
                </a:lnTo>
                <a:lnTo>
                  <a:pt x="601" y="931"/>
                </a:lnTo>
                <a:lnTo>
                  <a:pt x="573" y="910"/>
                </a:lnTo>
                <a:lnTo>
                  <a:pt x="545" y="866"/>
                </a:lnTo>
                <a:lnTo>
                  <a:pt x="493" y="756"/>
                </a:lnTo>
                <a:lnTo>
                  <a:pt x="457" y="727"/>
                </a:lnTo>
                <a:lnTo>
                  <a:pt x="444" y="701"/>
                </a:lnTo>
                <a:lnTo>
                  <a:pt x="413" y="698"/>
                </a:lnTo>
                <a:lnTo>
                  <a:pt x="384" y="695"/>
                </a:lnTo>
                <a:lnTo>
                  <a:pt x="362" y="684"/>
                </a:lnTo>
                <a:lnTo>
                  <a:pt x="354" y="695"/>
                </a:lnTo>
                <a:lnTo>
                  <a:pt x="328" y="695"/>
                </a:lnTo>
                <a:lnTo>
                  <a:pt x="307" y="749"/>
                </a:lnTo>
                <a:lnTo>
                  <a:pt x="282" y="770"/>
                </a:lnTo>
                <a:lnTo>
                  <a:pt x="266" y="769"/>
                </a:lnTo>
                <a:lnTo>
                  <a:pt x="224" y="736"/>
                </a:lnTo>
                <a:lnTo>
                  <a:pt x="205" y="731"/>
                </a:lnTo>
                <a:lnTo>
                  <a:pt x="163" y="692"/>
                </a:lnTo>
                <a:lnTo>
                  <a:pt x="151" y="662"/>
                </a:lnTo>
                <a:lnTo>
                  <a:pt x="151" y="631"/>
                </a:lnTo>
                <a:lnTo>
                  <a:pt x="133" y="587"/>
                </a:lnTo>
                <a:lnTo>
                  <a:pt x="97" y="559"/>
                </a:lnTo>
                <a:lnTo>
                  <a:pt x="49" y="499"/>
                </a:lnTo>
                <a:lnTo>
                  <a:pt x="30" y="490"/>
                </a:lnTo>
                <a:lnTo>
                  <a:pt x="20" y="457"/>
                </a:lnTo>
                <a:lnTo>
                  <a:pt x="7" y="454"/>
                </a:lnTo>
              </a:path>
            </a:pathLst>
          </a:custGeom>
          <a:solidFill>
            <a:schemeClr val="accent4">
              <a:lumMod val="75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509" name="Freeform 53"/>
          <p:cNvSpPr>
            <a:spLocks/>
          </p:cNvSpPr>
          <p:nvPr/>
        </p:nvSpPr>
        <p:spPr bwMode="auto">
          <a:xfrm>
            <a:off x="2638425" y="3036888"/>
            <a:ext cx="1131888" cy="917575"/>
          </a:xfrm>
          <a:custGeom>
            <a:avLst/>
            <a:gdLst/>
            <a:ahLst/>
            <a:cxnLst>
              <a:cxn ang="0">
                <a:pos x="0" y="411"/>
              </a:cxn>
              <a:cxn ang="0">
                <a:pos x="58" y="0"/>
              </a:cxn>
              <a:cxn ang="0">
                <a:pos x="444" y="44"/>
              </a:cxn>
              <a:cxn ang="0">
                <a:pos x="599" y="57"/>
              </a:cxn>
              <a:cxn ang="0">
                <a:pos x="592" y="160"/>
              </a:cxn>
              <a:cxn ang="0">
                <a:pos x="571" y="471"/>
              </a:cxn>
              <a:cxn ang="0">
                <a:pos x="493" y="465"/>
              </a:cxn>
              <a:cxn ang="0">
                <a:pos x="247" y="442"/>
              </a:cxn>
              <a:cxn ang="0">
                <a:pos x="0" y="411"/>
              </a:cxn>
            </a:cxnLst>
            <a:rect l="0" t="0" r="r" b="b"/>
            <a:pathLst>
              <a:path w="600" h="472">
                <a:moveTo>
                  <a:pt x="0" y="411"/>
                </a:moveTo>
                <a:lnTo>
                  <a:pt x="58" y="0"/>
                </a:lnTo>
                <a:lnTo>
                  <a:pt x="444" y="44"/>
                </a:lnTo>
                <a:lnTo>
                  <a:pt x="599" y="57"/>
                </a:lnTo>
                <a:lnTo>
                  <a:pt x="592" y="160"/>
                </a:lnTo>
                <a:lnTo>
                  <a:pt x="571" y="471"/>
                </a:lnTo>
                <a:lnTo>
                  <a:pt x="493" y="465"/>
                </a:lnTo>
                <a:lnTo>
                  <a:pt x="247" y="442"/>
                </a:lnTo>
                <a:lnTo>
                  <a:pt x="0" y="411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52" name="Freeform 54"/>
          <p:cNvSpPr>
            <a:spLocks/>
          </p:cNvSpPr>
          <p:nvPr/>
        </p:nvSpPr>
        <p:spPr bwMode="auto">
          <a:xfrm>
            <a:off x="917575" y="1066800"/>
            <a:ext cx="1035050" cy="773113"/>
          </a:xfrm>
          <a:custGeom>
            <a:avLst/>
            <a:gdLst>
              <a:gd name="T0" fmla="*/ 18 w 549"/>
              <a:gd name="T1" fmla="*/ 110 h 398"/>
              <a:gd name="T2" fmla="*/ 14 w 549"/>
              <a:gd name="T3" fmla="*/ 169 h 398"/>
              <a:gd name="T4" fmla="*/ 23 w 549"/>
              <a:gd name="T5" fmla="*/ 178 h 398"/>
              <a:gd name="T6" fmla="*/ 11 w 549"/>
              <a:gd name="T7" fmla="*/ 197 h 398"/>
              <a:gd name="T8" fmla="*/ 17 w 549"/>
              <a:gd name="T9" fmla="*/ 205 h 398"/>
              <a:gd name="T10" fmla="*/ 8 w 549"/>
              <a:gd name="T11" fmla="*/ 231 h 398"/>
              <a:gd name="T12" fmla="*/ 0 w 549"/>
              <a:gd name="T13" fmla="*/ 235 h 398"/>
              <a:gd name="T14" fmla="*/ 40 w 549"/>
              <a:gd name="T15" fmla="*/ 266 h 398"/>
              <a:gd name="T16" fmla="*/ 67 w 549"/>
              <a:gd name="T17" fmla="*/ 321 h 398"/>
              <a:gd name="T18" fmla="*/ 197 w 549"/>
              <a:gd name="T19" fmla="*/ 365 h 398"/>
              <a:gd name="T20" fmla="*/ 485 w 549"/>
              <a:gd name="T21" fmla="*/ 397 h 398"/>
              <a:gd name="T22" fmla="*/ 168 w 549"/>
              <a:gd name="T23" fmla="*/ 0 h 398"/>
              <a:gd name="T24" fmla="*/ 163 w 549"/>
              <a:gd name="T25" fmla="*/ 10 h 398"/>
              <a:gd name="T26" fmla="*/ 167 w 549"/>
              <a:gd name="T27" fmla="*/ 27 h 398"/>
              <a:gd name="T28" fmla="*/ 178 w 549"/>
              <a:gd name="T29" fmla="*/ 39 h 398"/>
              <a:gd name="T30" fmla="*/ 161 w 549"/>
              <a:gd name="T31" fmla="*/ 51 h 398"/>
              <a:gd name="T32" fmla="*/ 165 w 549"/>
              <a:gd name="T33" fmla="*/ 59 h 398"/>
              <a:gd name="T34" fmla="*/ 171 w 549"/>
              <a:gd name="T35" fmla="*/ 103 h 398"/>
              <a:gd name="T36" fmla="*/ 168 w 549"/>
              <a:gd name="T37" fmla="*/ 110 h 398"/>
              <a:gd name="T38" fmla="*/ 156 w 549"/>
              <a:gd name="T39" fmla="*/ 135 h 398"/>
              <a:gd name="T40" fmla="*/ 152 w 549"/>
              <a:gd name="T41" fmla="*/ 145 h 398"/>
              <a:gd name="T42" fmla="*/ 142 w 549"/>
              <a:gd name="T43" fmla="*/ 178 h 398"/>
              <a:gd name="T44" fmla="*/ 119 w 549"/>
              <a:gd name="T45" fmla="*/ 188 h 398"/>
              <a:gd name="T46" fmla="*/ 109 w 549"/>
              <a:gd name="T47" fmla="*/ 183 h 398"/>
              <a:gd name="T48" fmla="*/ 100 w 549"/>
              <a:gd name="T49" fmla="*/ 189 h 398"/>
              <a:gd name="T50" fmla="*/ 102 w 549"/>
              <a:gd name="T51" fmla="*/ 176 h 398"/>
              <a:gd name="T52" fmla="*/ 93 w 549"/>
              <a:gd name="T53" fmla="*/ 170 h 398"/>
              <a:gd name="T54" fmla="*/ 107 w 549"/>
              <a:gd name="T55" fmla="*/ 162 h 398"/>
              <a:gd name="T56" fmla="*/ 116 w 549"/>
              <a:gd name="T57" fmla="*/ 178 h 398"/>
              <a:gd name="T58" fmla="*/ 125 w 549"/>
              <a:gd name="T59" fmla="*/ 168 h 398"/>
              <a:gd name="T60" fmla="*/ 135 w 549"/>
              <a:gd name="T61" fmla="*/ 161 h 398"/>
              <a:gd name="T62" fmla="*/ 129 w 549"/>
              <a:gd name="T63" fmla="*/ 144 h 398"/>
              <a:gd name="T64" fmla="*/ 138 w 549"/>
              <a:gd name="T65" fmla="*/ 126 h 398"/>
              <a:gd name="T66" fmla="*/ 147 w 549"/>
              <a:gd name="T67" fmla="*/ 104 h 398"/>
              <a:gd name="T68" fmla="*/ 135 w 549"/>
              <a:gd name="T69" fmla="*/ 121 h 398"/>
              <a:gd name="T70" fmla="*/ 109 w 549"/>
              <a:gd name="T71" fmla="*/ 138 h 398"/>
              <a:gd name="T72" fmla="*/ 100 w 549"/>
              <a:gd name="T73" fmla="*/ 155 h 398"/>
              <a:gd name="T74" fmla="*/ 119 w 549"/>
              <a:gd name="T75" fmla="*/ 126 h 398"/>
              <a:gd name="T76" fmla="*/ 139 w 549"/>
              <a:gd name="T77" fmla="*/ 113 h 398"/>
              <a:gd name="T78" fmla="*/ 142 w 549"/>
              <a:gd name="T79" fmla="*/ 96 h 398"/>
              <a:gd name="T80" fmla="*/ 137 w 549"/>
              <a:gd name="T81" fmla="*/ 83 h 398"/>
              <a:gd name="T82" fmla="*/ 129 w 549"/>
              <a:gd name="T83" fmla="*/ 86 h 398"/>
              <a:gd name="T84" fmla="*/ 118 w 549"/>
              <a:gd name="T85" fmla="*/ 74 h 398"/>
              <a:gd name="T86" fmla="*/ 22 w 549"/>
              <a:gd name="T87" fmla="*/ 19 h 3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49"/>
              <a:gd name="T133" fmla="*/ 0 h 398"/>
              <a:gd name="T134" fmla="*/ 549 w 549"/>
              <a:gd name="T135" fmla="*/ 398 h 3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49" h="398">
                <a:moveTo>
                  <a:pt x="11" y="68"/>
                </a:moveTo>
                <a:lnTo>
                  <a:pt x="21" y="86"/>
                </a:lnTo>
                <a:lnTo>
                  <a:pt x="18" y="110"/>
                </a:lnTo>
                <a:lnTo>
                  <a:pt x="17" y="130"/>
                </a:lnTo>
                <a:lnTo>
                  <a:pt x="20" y="139"/>
                </a:lnTo>
                <a:lnTo>
                  <a:pt x="14" y="169"/>
                </a:lnTo>
                <a:lnTo>
                  <a:pt x="24" y="162"/>
                </a:lnTo>
                <a:lnTo>
                  <a:pt x="38" y="175"/>
                </a:lnTo>
                <a:lnTo>
                  <a:pt x="23" y="178"/>
                </a:lnTo>
                <a:lnTo>
                  <a:pt x="13" y="175"/>
                </a:lnTo>
                <a:lnTo>
                  <a:pt x="12" y="188"/>
                </a:lnTo>
                <a:lnTo>
                  <a:pt x="11" y="197"/>
                </a:lnTo>
                <a:lnTo>
                  <a:pt x="24" y="197"/>
                </a:lnTo>
                <a:lnTo>
                  <a:pt x="27" y="200"/>
                </a:lnTo>
                <a:lnTo>
                  <a:pt x="17" y="205"/>
                </a:lnTo>
                <a:lnTo>
                  <a:pt x="18" y="219"/>
                </a:lnTo>
                <a:lnTo>
                  <a:pt x="11" y="232"/>
                </a:lnTo>
                <a:lnTo>
                  <a:pt x="8" y="231"/>
                </a:lnTo>
                <a:lnTo>
                  <a:pt x="11" y="210"/>
                </a:lnTo>
                <a:lnTo>
                  <a:pt x="9" y="204"/>
                </a:lnTo>
                <a:lnTo>
                  <a:pt x="0" y="235"/>
                </a:lnTo>
                <a:lnTo>
                  <a:pt x="13" y="245"/>
                </a:lnTo>
                <a:lnTo>
                  <a:pt x="38" y="256"/>
                </a:lnTo>
                <a:lnTo>
                  <a:pt x="40" y="266"/>
                </a:lnTo>
                <a:lnTo>
                  <a:pt x="52" y="267"/>
                </a:lnTo>
                <a:lnTo>
                  <a:pt x="71" y="307"/>
                </a:lnTo>
                <a:lnTo>
                  <a:pt x="67" y="321"/>
                </a:lnTo>
                <a:lnTo>
                  <a:pt x="99" y="346"/>
                </a:lnTo>
                <a:lnTo>
                  <a:pt x="156" y="345"/>
                </a:lnTo>
                <a:lnTo>
                  <a:pt x="197" y="365"/>
                </a:lnTo>
                <a:lnTo>
                  <a:pt x="217" y="361"/>
                </a:lnTo>
                <a:lnTo>
                  <a:pt x="343" y="365"/>
                </a:lnTo>
                <a:lnTo>
                  <a:pt x="485" y="397"/>
                </a:lnTo>
                <a:lnTo>
                  <a:pt x="488" y="353"/>
                </a:lnTo>
                <a:lnTo>
                  <a:pt x="548" y="99"/>
                </a:lnTo>
                <a:lnTo>
                  <a:pt x="168" y="0"/>
                </a:lnTo>
                <a:lnTo>
                  <a:pt x="164" y="2"/>
                </a:lnTo>
                <a:lnTo>
                  <a:pt x="167" y="8"/>
                </a:lnTo>
                <a:lnTo>
                  <a:pt x="163" y="10"/>
                </a:lnTo>
                <a:lnTo>
                  <a:pt x="167" y="16"/>
                </a:lnTo>
                <a:lnTo>
                  <a:pt x="165" y="21"/>
                </a:lnTo>
                <a:lnTo>
                  <a:pt x="167" y="27"/>
                </a:lnTo>
                <a:lnTo>
                  <a:pt x="171" y="25"/>
                </a:lnTo>
                <a:lnTo>
                  <a:pt x="179" y="28"/>
                </a:lnTo>
                <a:lnTo>
                  <a:pt x="178" y="39"/>
                </a:lnTo>
                <a:lnTo>
                  <a:pt x="178" y="45"/>
                </a:lnTo>
                <a:lnTo>
                  <a:pt x="171" y="59"/>
                </a:lnTo>
                <a:lnTo>
                  <a:pt x="161" y="51"/>
                </a:lnTo>
                <a:lnTo>
                  <a:pt x="158" y="51"/>
                </a:lnTo>
                <a:lnTo>
                  <a:pt x="158" y="57"/>
                </a:lnTo>
                <a:lnTo>
                  <a:pt x="165" y="59"/>
                </a:lnTo>
                <a:lnTo>
                  <a:pt x="172" y="75"/>
                </a:lnTo>
                <a:lnTo>
                  <a:pt x="168" y="96"/>
                </a:lnTo>
                <a:lnTo>
                  <a:pt x="171" y="103"/>
                </a:lnTo>
                <a:lnTo>
                  <a:pt x="178" y="104"/>
                </a:lnTo>
                <a:lnTo>
                  <a:pt x="174" y="108"/>
                </a:lnTo>
                <a:lnTo>
                  <a:pt x="168" y="110"/>
                </a:lnTo>
                <a:lnTo>
                  <a:pt x="158" y="123"/>
                </a:lnTo>
                <a:lnTo>
                  <a:pt x="158" y="127"/>
                </a:lnTo>
                <a:lnTo>
                  <a:pt x="156" y="135"/>
                </a:lnTo>
                <a:lnTo>
                  <a:pt x="152" y="137"/>
                </a:lnTo>
                <a:lnTo>
                  <a:pt x="156" y="142"/>
                </a:lnTo>
                <a:lnTo>
                  <a:pt x="152" y="145"/>
                </a:lnTo>
                <a:lnTo>
                  <a:pt x="151" y="167"/>
                </a:lnTo>
                <a:lnTo>
                  <a:pt x="142" y="171"/>
                </a:lnTo>
                <a:lnTo>
                  <a:pt x="142" y="178"/>
                </a:lnTo>
                <a:lnTo>
                  <a:pt x="135" y="169"/>
                </a:lnTo>
                <a:lnTo>
                  <a:pt x="134" y="173"/>
                </a:lnTo>
                <a:lnTo>
                  <a:pt x="119" y="188"/>
                </a:lnTo>
                <a:lnTo>
                  <a:pt x="114" y="186"/>
                </a:lnTo>
                <a:lnTo>
                  <a:pt x="111" y="178"/>
                </a:lnTo>
                <a:lnTo>
                  <a:pt x="109" y="183"/>
                </a:lnTo>
                <a:lnTo>
                  <a:pt x="105" y="179"/>
                </a:lnTo>
                <a:lnTo>
                  <a:pt x="102" y="190"/>
                </a:lnTo>
                <a:lnTo>
                  <a:pt x="100" y="189"/>
                </a:lnTo>
                <a:lnTo>
                  <a:pt x="100" y="181"/>
                </a:lnTo>
                <a:lnTo>
                  <a:pt x="96" y="183"/>
                </a:lnTo>
                <a:lnTo>
                  <a:pt x="102" y="176"/>
                </a:lnTo>
                <a:lnTo>
                  <a:pt x="94" y="175"/>
                </a:lnTo>
                <a:lnTo>
                  <a:pt x="100" y="172"/>
                </a:lnTo>
                <a:lnTo>
                  <a:pt x="93" y="170"/>
                </a:lnTo>
                <a:lnTo>
                  <a:pt x="96" y="165"/>
                </a:lnTo>
                <a:lnTo>
                  <a:pt x="104" y="170"/>
                </a:lnTo>
                <a:lnTo>
                  <a:pt x="107" y="162"/>
                </a:lnTo>
                <a:lnTo>
                  <a:pt x="119" y="158"/>
                </a:lnTo>
                <a:lnTo>
                  <a:pt x="113" y="171"/>
                </a:lnTo>
                <a:lnTo>
                  <a:pt x="116" y="178"/>
                </a:lnTo>
                <a:lnTo>
                  <a:pt x="119" y="164"/>
                </a:lnTo>
                <a:lnTo>
                  <a:pt x="129" y="160"/>
                </a:lnTo>
                <a:lnTo>
                  <a:pt x="125" y="168"/>
                </a:lnTo>
                <a:lnTo>
                  <a:pt x="129" y="173"/>
                </a:lnTo>
                <a:lnTo>
                  <a:pt x="129" y="165"/>
                </a:lnTo>
                <a:lnTo>
                  <a:pt x="135" y="161"/>
                </a:lnTo>
                <a:lnTo>
                  <a:pt x="142" y="150"/>
                </a:lnTo>
                <a:lnTo>
                  <a:pt x="140" y="143"/>
                </a:lnTo>
                <a:lnTo>
                  <a:pt x="129" y="144"/>
                </a:lnTo>
                <a:lnTo>
                  <a:pt x="132" y="135"/>
                </a:lnTo>
                <a:lnTo>
                  <a:pt x="138" y="140"/>
                </a:lnTo>
                <a:lnTo>
                  <a:pt x="138" y="126"/>
                </a:lnTo>
                <a:lnTo>
                  <a:pt x="152" y="127"/>
                </a:lnTo>
                <a:lnTo>
                  <a:pt x="152" y="113"/>
                </a:lnTo>
                <a:lnTo>
                  <a:pt x="147" y="104"/>
                </a:lnTo>
                <a:lnTo>
                  <a:pt x="147" y="118"/>
                </a:lnTo>
                <a:lnTo>
                  <a:pt x="143" y="115"/>
                </a:lnTo>
                <a:lnTo>
                  <a:pt x="135" y="121"/>
                </a:lnTo>
                <a:lnTo>
                  <a:pt x="128" y="130"/>
                </a:lnTo>
                <a:lnTo>
                  <a:pt x="122" y="130"/>
                </a:lnTo>
                <a:lnTo>
                  <a:pt x="109" y="138"/>
                </a:lnTo>
                <a:lnTo>
                  <a:pt x="98" y="150"/>
                </a:lnTo>
                <a:lnTo>
                  <a:pt x="117" y="151"/>
                </a:lnTo>
                <a:lnTo>
                  <a:pt x="100" y="155"/>
                </a:lnTo>
                <a:lnTo>
                  <a:pt x="93" y="152"/>
                </a:lnTo>
                <a:lnTo>
                  <a:pt x="109" y="130"/>
                </a:lnTo>
                <a:lnTo>
                  <a:pt x="119" y="126"/>
                </a:lnTo>
                <a:lnTo>
                  <a:pt x="129" y="111"/>
                </a:lnTo>
                <a:lnTo>
                  <a:pt x="132" y="119"/>
                </a:lnTo>
                <a:lnTo>
                  <a:pt x="139" y="113"/>
                </a:lnTo>
                <a:lnTo>
                  <a:pt x="147" y="98"/>
                </a:lnTo>
                <a:lnTo>
                  <a:pt x="145" y="88"/>
                </a:lnTo>
                <a:lnTo>
                  <a:pt x="142" y="96"/>
                </a:lnTo>
                <a:lnTo>
                  <a:pt x="138" y="94"/>
                </a:lnTo>
                <a:lnTo>
                  <a:pt x="142" y="83"/>
                </a:lnTo>
                <a:lnTo>
                  <a:pt x="137" y="83"/>
                </a:lnTo>
                <a:lnTo>
                  <a:pt x="135" y="93"/>
                </a:lnTo>
                <a:lnTo>
                  <a:pt x="130" y="96"/>
                </a:lnTo>
                <a:lnTo>
                  <a:pt x="129" y="86"/>
                </a:lnTo>
                <a:lnTo>
                  <a:pt x="127" y="83"/>
                </a:lnTo>
                <a:lnTo>
                  <a:pt x="124" y="88"/>
                </a:lnTo>
                <a:lnTo>
                  <a:pt x="118" y="74"/>
                </a:lnTo>
                <a:lnTo>
                  <a:pt x="105" y="74"/>
                </a:lnTo>
                <a:lnTo>
                  <a:pt x="57" y="51"/>
                </a:lnTo>
                <a:lnTo>
                  <a:pt x="22" y="19"/>
                </a:lnTo>
                <a:lnTo>
                  <a:pt x="12" y="42"/>
                </a:lnTo>
                <a:lnTo>
                  <a:pt x="11" y="68"/>
                </a:lnTo>
              </a:path>
            </a:pathLst>
          </a:custGeom>
          <a:solidFill>
            <a:srgbClr val="92D050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53" name="Freeform 55"/>
          <p:cNvSpPr>
            <a:spLocks/>
          </p:cNvSpPr>
          <p:nvPr/>
        </p:nvSpPr>
        <p:spPr bwMode="auto">
          <a:xfrm>
            <a:off x="1158875" y="1111250"/>
            <a:ext cx="50800" cy="60325"/>
          </a:xfrm>
          <a:custGeom>
            <a:avLst/>
            <a:gdLst>
              <a:gd name="T0" fmla="*/ 0 w 27"/>
              <a:gd name="T1" fmla="*/ 12 h 31"/>
              <a:gd name="T2" fmla="*/ 22 w 27"/>
              <a:gd name="T3" fmla="*/ 0 h 31"/>
              <a:gd name="T4" fmla="*/ 26 w 27"/>
              <a:gd name="T5" fmla="*/ 12 h 31"/>
              <a:gd name="T6" fmla="*/ 22 w 27"/>
              <a:gd name="T7" fmla="*/ 30 h 31"/>
              <a:gd name="T8" fmla="*/ 0 w 27"/>
              <a:gd name="T9" fmla="*/ 12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31"/>
              <a:gd name="T17" fmla="*/ 27 w 27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31">
                <a:moveTo>
                  <a:pt x="0" y="12"/>
                </a:moveTo>
                <a:lnTo>
                  <a:pt x="22" y="0"/>
                </a:lnTo>
                <a:lnTo>
                  <a:pt x="26" y="12"/>
                </a:lnTo>
                <a:lnTo>
                  <a:pt x="22" y="30"/>
                </a:lnTo>
                <a:lnTo>
                  <a:pt x="0" y="1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54" name="Freeform 56"/>
          <p:cNvSpPr>
            <a:spLocks/>
          </p:cNvSpPr>
          <p:nvPr/>
        </p:nvSpPr>
        <p:spPr bwMode="auto">
          <a:xfrm>
            <a:off x="1190625" y="1185863"/>
            <a:ext cx="36513" cy="85725"/>
          </a:xfrm>
          <a:custGeom>
            <a:avLst/>
            <a:gdLst>
              <a:gd name="T0" fmla="*/ 0 w 19"/>
              <a:gd name="T1" fmla="*/ 12 h 44"/>
              <a:gd name="T2" fmla="*/ 12 w 19"/>
              <a:gd name="T3" fmla="*/ 0 h 44"/>
              <a:gd name="T4" fmla="*/ 18 w 19"/>
              <a:gd name="T5" fmla="*/ 7 h 44"/>
              <a:gd name="T6" fmla="*/ 14 w 19"/>
              <a:gd name="T7" fmla="*/ 43 h 44"/>
              <a:gd name="T8" fmla="*/ 0 w 19"/>
              <a:gd name="T9" fmla="*/ 12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44"/>
              <a:gd name="T17" fmla="*/ 19 w 1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44">
                <a:moveTo>
                  <a:pt x="0" y="12"/>
                </a:moveTo>
                <a:lnTo>
                  <a:pt x="12" y="0"/>
                </a:lnTo>
                <a:lnTo>
                  <a:pt x="18" y="7"/>
                </a:lnTo>
                <a:lnTo>
                  <a:pt x="14" y="43"/>
                </a:lnTo>
                <a:lnTo>
                  <a:pt x="0" y="1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55" name="Freeform 57"/>
          <p:cNvSpPr>
            <a:spLocks/>
          </p:cNvSpPr>
          <p:nvPr/>
        </p:nvSpPr>
        <p:spPr bwMode="auto">
          <a:xfrm>
            <a:off x="1582738" y="3700463"/>
            <a:ext cx="1057275" cy="1260475"/>
          </a:xfrm>
          <a:custGeom>
            <a:avLst/>
            <a:gdLst>
              <a:gd name="T0" fmla="*/ 0 w 561"/>
              <a:gd name="T1" fmla="*/ 442 h 648"/>
              <a:gd name="T2" fmla="*/ 35 w 561"/>
              <a:gd name="T3" fmla="*/ 411 h 648"/>
              <a:gd name="T4" fmla="*/ 21 w 561"/>
              <a:gd name="T5" fmla="*/ 386 h 648"/>
              <a:gd name="T6" fmla="*/ 27 w 561"/>
              <a:gd name="T7" fmla="*/ 352 h 648"/>
              <a:gd name="T8" fmla="*/ 65 w 561"/>
              <a:gd name="T9" fmla="*/ 291 h 648"/>
              <a:gd name="T10" fmla="*/ 92 w 561"/>
              <a:gd name="T11" fmla="*/ 273 h 648"/>
              <a:gd name="T12" fmla="*/ 75 w 561"/>
              <a:gd name="T13" fmla="*/ 252 h 648"/>
              <a:gd name="T14" fmla="*/ 66 w 561"/>
              <a:gd name="T15" fmla="*/ 192 h 648"/>
              <a:gd name="T16" fmla="*/ 76 w 561"/>
              <a:gd name="T17" fmla="*/ 84 h 648"/>
              <a:gd name="T18" fmla="*/ 96 w 561"/>
              <a:gd name="T19" fmla="*/ 77 h 648"/>
              <a:gd name="T20" fmla="*/ 126 w 561"/>
              <a:gd name="T21" fmla="*/ 96 h 648"/>
              <a:gd name="T22" fmla="*/ 155 w 561"/>
              <a:gd name="T23" fmla="*/ 0 h 648"/>
              <a:gd name="T24" fmla="*/ 560 w 561"/>
              <a:gd name="T25" fmla="*/ 69 h 648"/>
              <a:gd name="T26" fmla="*/ 475 w 561"/>
              <a:gd name="T27" fmla="*/ 647 h 648"/>
              <a:gd name="T28" fmla="*/ 351 w 561"/>
              <a:gd name="T29" fmla="*/ 627 h 648"/>
              <a:gd name="T30" fmla="*/ 273 w 561"/>
              <a:gd name="T31" fmla="*/ 607 h 648"/>
              <a:gd name="T32" fmla="*/ 115 w 561"/>
              <a:gd name="T33" fmla="*/ 513 h 648"/>
              <a:gd name="T34" fmla="*/ 0 w 561"/>
              <a:gd name="T35" fmla="*/ 442 h 64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61"/>
              <a:gd name="T55" fmla="*/ 0 h 648"/>
              <a:gd name="T56" fmla="*/ 561 w 561"/>
              <a:gd name="T57" fmla="*/ 648 h 64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61" h="648">
                <a:moveTo>
                  <a:pt x="0" y="442"/>
                </a:moveTo>
                <a:lnTo>
                  <a:pt x="35" y="411"/>
                </a:lnTo>
                <a:lnTo>
                  <a:pt x="21" y="386"/>
                </a:lnTo>
                <a:lnTo>
                  <a:pt x="27" y="352"/>
                </a:lnTo>
                <a:lnTo>
                  <a:pt x="65" y="291"/>
                </a:lnTo>
                <a:lnTo>
                  <a:pt x="92" y="273"/>
                </a:lnTo>
                <a:lnTo>
                  <a:pt x="75" y="252"/>
                </a:lnTo>
                <a:lnTo>
                  <a:pt x="66" y="192"/>
                </a:lnTo>
                <a:lnTo>
                  <a:pt x="76" y="84"/>
                </a:lnTo>
                <a:lnTo>
                  <a:pt x="96" y="77"/>
                </a:lnTo>
                <a:lnTo>
                  <a:pt x="126" y="96"/>
                </a:lnTo>
                <a:lnTo>
                  <a:pt x="155" y="0"/>
                </a:lnTo>
                <a:lnTo>
                  <a:pt x="560" y="69"/>
                </a:lnTo>
                <a:lnTo>
                  <a:pt x="475" y="647"/>
                </a:lnTo>
                <a:lnTo>
                  <a:pt x="351" y="627"/>
                </a:lnTo>
                <a:lnTo>
                  <a:pt x="273" y="607"/>
                </a:lnTo>
                <a:lnTo>
                  <a:pt x="115" y="513"/>
                </a:lnTo>
                <a:lnTo>
                  <a:pt x="0" y="44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56" name="Freeform 58"/>
          <p:cNvSpPr>
            <a:spLocks/>
          </p:cNvSpPr>
          <p:nvPr/>
        </p:nvSpPr>
        <p:spPr bwMode="auto">
          <a:xfrm>
            <a:off x="527050" y="2341563"/>
            <a:ext cx="1231900" cy="2160587"/>
          </a:xfrm>
          <a:custGeom>
            <a:avLst/>
            <a:gdLst>
              <a:gd name="T0" fmla="*/ 15 w 653"/>
              <a:gd name="T1" fmla="*/ 202 h 1111"/>
              <a:gd name="T2" fmla="*/ 23 w 653"/>
              <a:gd name="T3" fmla="*/ 226 h 1111"/>
              <a:gd name="T4" fmla="*/ 4 w 653"/>
              <a:gd name="T5" fmla="*/ 312 h 1111"/>
              <a:gd name="T6" fmla="*/ 17 w 653"/>
              <a:gd name="T7" fmla="*/ 338 h 1111"/>
              <a:gd name="T8" fmla="*/ 68 w 653"/>
              <a:gd name="T9" fmla="*/ 452 h 1111"/>
              <a:gd name="T10" fmla="*/ 74 w 653"/>
              <a:gd name="T11" fmla="*/ 449 h 1111"/>
              <a:gd name="T12" fmla="*/ 76 w 653"/>
              <a:gd name="T13" fmla="*/ 424 h 1111"/>
              <a:gd name="T14" fmla="*/ 85 w 653"/>
              <a:gd name="T15" fmla="*/ 420 h 1111"/>
              <a:gd name="T16" fmla="*/ 94 w 653"/>
              <a:gd name="T17" fmla="*/ 427 h 1111"/>
              <a:gd name="T18" fmla="*/ 78 w 653"/>
              <a:gd name="T19" fmla="*/ 441 h 1111"/>
              <a:gd name="T20" fmla="*/ 84 w 653"/>
              <a:gd name="T21" fmla="*/ 449 h 1111"/>
              <a:gd name="T22" fmla="*/ 97 w 653"/>
              <a:gd name="T23" fmla="*/ 500 h 1111"/>
              <a:gd name="T24" fmla="*/ 89 w 653"/>
              <a:gd name="T25" fmla="*/ 497 h 1111"/>
              <a:gd name="T26" fmla="*/ 71 w 653"/>
              <a:gd name="T27" fmla="*/ 478 h 1111"/>
              <a:gd name="T28" fmla="*/ 76 w 653"/>
              <a:gd name="T29" fmla="*/ 458 h 1111"/>
              <a:gd name="T30" fmla="*/ 67 w 653"/>
              <a:gd name="T31" fmla="*/ 459 h 1111"/>
              <a:gd name="T32" fmla="*/ 56 w 653"/>
              <a:gd name="T33" fmla="*/ 480 h 1111"/>
              <a:gd name="T34" fmla="*/ 60 w 653"/>
              <a:gd name="T35" fmla="*/ 525 h 1111"/>
              <a:gd name="T36" fmla="*/ 71 w 653"/>
              <a:gd name="T37" fmla="*/ 545 h 1111"/>
              <a:gd name="T38" fmla="*/ 94 w 653"/>
              <a:gd name="T39" fmla="*/ 563 h 1111"/>
              <a:gd name="T40" fmla="*/ 87 w 653"/>
              <a:gd name="T41" fmla="*/ 586 h 1111"/>
              <a:gd name="T42" fmla="*/ 74 w 653"/>
              <a:gd name="T43" fmla="*/ 589 h 1111"/>
              <a:gd name="T44" fmla="*/ 71 w 653"/>
              <a:gd name="T45" fmla="*/ 617 h 1111"/>
              <a:gd name="T46" fmla="*/ 101 w 653"/>
              <a:gd name="T47" fmla="*/ 684 h 1111"/>
              <a:gd name="T48" fmla="*/ 128 w 653"/>
              <a:gd name="T49" fmla="*/ 725 h 1111"/>
              <a:gd name="T50" fmla="*/ 124 w 653"/>
              <a:gd name="T51" fmla="*/ 748 h 1111"/>
              <a:gd name="T52" fmla="*/ 140 w 653"/>
              <a:gd name="T53" fmla="*/ 766 h 1111"/>
              <a:gd name="T54" fmla="*/ 134 w 653"/>
              <a:gd name="T55" fmla="*/ 781 h 1111"/>
              <a:gd name="T56" fmla="*/ 124 w 653"/>
              <a:gd name="T57" fmla="*/ 820 h 1111"/>
              <a:gd name="T58" fmla="*/ 136 w 653"/>
              <a:gd name="T59" fmla="*/ 833 h 1111"/>
              <a:gd name="T60" fmla="*/ 216 w 653"/>
              <a:gd name="T61" fmla="*/ 861 h 1111"/>
              <a:gd name="T62" fmla="*/ 247 w 653"/>
              <a:gd name="T63" fmla="*/ 905 h 1111"/>
              <a:gd name="T64" fmla="*/ 284 w 653"/>
              <a:gd name="T65" fmla="*/ 919 h 1111"/>
              <a:gd name="T66" fmla="*/ 285 w 653"/>
              <a:gd name="T67" fmla="*/ 946 h 1111"/>
              <a:gd name="T68" fmla="*/ 311 w 653"/>
              <a:gd name="T69" fmla="*/ 953 h 1111"/>
              <a:gd name="T70" fmla="*/ 345 w 653"/>
              <a:gd name="T71" fmla="*/ 998 h 1111"/>
              <a:gd name="T72" fmla="*/ 363 w 653"/>
              <a:gd name="T73" fmla="*/ 1036 h 1111"/>
              <a:gd name="T74" fmla="*/ 364 w 653"/>
              <a:gd name="T75" fmla="*/ 1096 h 1111"/>
              <a:gd name="T76" fmla="*/ 595 w 653"/>
              <a:gd name="T77" fmla="*/ 1110 h 1111"/>
              <a:gd name="T78" fmla="*/ 581 w 653"/>
              <a:gd name="T79" fmla="*/ 1085 h 1111"/>
              <a:gd name="T80" fmla="*/ 587 w 653"/>
              <a:gd name="T81" fmla="*/ 1051 h 1111"/>
              <a:gd name="T82" fmla="*/ 625 w 653"/>
              <a:gd name="T83" fmla="*/ 990 h 1111"/>
              <a:gd name="T84" fmla="*/ 652 w 653"/>
              <a:gd name="T85" fmla="*/ 972 h 1111"/>
              <a:gd name="T86" fmla="*/ 635 w 653"/>
              <a:gd name="T87" fmla="*/ 951 h 1111"/>
              <a:gd name="T88" fmla="*/ 626 w 653"/>
              <a:gd name="T89" fmla="*/ 891 h 1111"/>
              <a:gd name="T90" fmla="*/ 317 w 653"/>
              <a:gd name="T91" fmla="*/ 429 h 1111"/>
              <a:gd name="T92" fmla="*/ 293 w 653"/>
              <a:gd name="T93" fmla="*/ 382 h 1111"/>
              <a:gd name="T94" fmla="*/ 370 w 653"/>
              <a:gd name="T95" fmla="*/ 87 h 1111"/>
              <a:gd name="T96" fmla="*/ 62 w 653"/>
              <a:gd name="T97" fmla="*/ 0 h 1111"/>
              <a:gd name="T98" fmla="*/ 54 w 653"/>
              <a:gd name="T99" fmla="*/ 18 h 1111"/>
              <a:gd name="T100" fmla="*/ 56 w 653"/>
              <a:gd name="T101" fmla="*/ 57 h 1111"/>
              <a:gd name="T102" fmla="*/ 0 w 653"/>
              <a:gd name="T103" fmla="*/ 148 h 1111"/>
              <a:gd name="T104" fmla="*/ 15 w 653"/>
              <a:gd name="T105" fmla="*/ 202 h 111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53"/>
              <a:gd name="T160" fmla="*/ 0 h 1111"/>
              <a:gd name="T161" fmla="*/ 653 w 653"/>
              <a:gd name="T162" fmla="*/ 1111 h 111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53" h="1111">
                <a:moveTo>
                  <a:pt x="15" y="202"/>
                </a:moveTo>
                <a:lnTo>
                  <a:pt x="23" y="226"/>
                </a:lnTo>
                <a:lnTo>
                  <a:pt x="4" y="312"/>
                </a:lnTo>
                <a:lnTo>
                  <a:pt x="17" y="338"/>
                </a:lnTo>
                <a:lnTo>
                  <a:pt x="68" y="452"/>
                </a:lnTo>
                <a:lnTo>
                  <a:pt x="74" y="449"/>
                </a:lnTo>
                <a:lnTo>
                  <a:pt x="76" y="424"/>
                </a:lnTo>
                <a:lnTo>
                  <a:pt x="85" y="420"/>
                </a:lnTo>
                <a:lnTo>
                  <a:pt x="94" y="427"/>
                </a:lnTo>
                <a:lnTo>
                  <a:pt x="78" y="441"/>
                </a:lnTo>
                <a:lnTo>
                  <a:pt x="84" y="449"/>
                </a:lnTo>
                <a:lnTo>
                  <a:pt x="97" y="500"/>
                </a:lnTo>
                <a:lnTo>
                  <a:pt x="89" y="497"/>
                </a:lnTo>
                <a:lnTo>
                  <a:pt x="71" y="478"/>
                </a:lnTo>
                <a:lnTo>
                  <a:pt x="76" y="458"/>
                </a:lnTo>
                <a:lnTo>
                  <a:pt x="67" y="459"/>
                </a:lnTo>
                <a:lnTo>
                  <a:pt x="56" y="480"/>
                </a:lnTo>
                <a:lnTo>
                  <a:pt x="60" y="525"/>
                </a:lnTo>
                <a:lnTo>
                  <a:pt x="71" y="545"/>
                </a:lnTo>
                <a:lnTo>
                  <a:pt x="94" y="563"/>
                </a:lnTo>
                <a:lnTo>
                  <a:pt x="87" y="586"/>
                </a:lnTo>
                <a:lnTo>
                  <a:pt x="74" y="589"/>
                </a:lnTo>
                <a:lnTo>
                  <a:pt x="71" y="617"/>
                </a:lnTo>
                <a:lnTo>
                  <a:pt x="101" y="684"/>
                </a:lnTo>
                <a:lnTo>
                  <a:pt x="128" y="725"/>
                </a:lnTo>
                <a:lnTo>
                  <a:pt x="124" y="748"/>
                </a:lnTo>
                <a:lnTo>
                  <a:pt x="140" y="766"/>
                </a:lnTo>
                <a:lnTo>
                  <a:pt x="134" y="781"/>
                </a:lnTo>
                <a:lnTo>
                  <a:pt x="124" y="820"/>
                </a:lnTo>
                <a:lnTo>
                  <a:pt x="136" y="833"/>
                </a:lnTo>
                <a:lnTo>
                  <a:pt x="216" y="861"/>
                </a:lnTo>
                <a:lnTo>
                  <a:pt x="247" y="905"/>
                </a:lnTo>
                <a:lnTo>
                  <a:pt x="284" y="919"/>
                </a:lnTo>
                <a:lnTo>
                  <a:pt x="285" y="946"/>
                </a:lnTo>
                <a:lnTo>
                  <a:pt x="311" y="953"/>
                </a:lnTo>
                <a:lnTo>
                  <a:pt x="345" y="998"/>
                </a:lnTo>
                <a:lnTo>
                  <a:pt x="363" y="1036"/>
                </a:lnTo>
                <a:lnTo>
                  <a:pt x="364" y="1096"/>
                </a:lnTo>
                <a:lnTo>
                  <a:pt x="595" y="1110"/>
                </a:lnTo>
                <a:lnTo>
                  <a:pt x="581" y="1085"/>
                </a:lnTo>
                <a:lnTo>
                  <a:pt x="587" y="1051"/>
                </a:lnTo>
                <a:lnTo>
                  <a:pt x="625" y="990"/>
                </a:lnTo>
                <a:lnTo>
                  <a:pt x="652" y="972"/>
                </a:lnTo>
                <a:lnTo>
                  <a:pt x="635" y="951"/>
                </a:lnTo>
                <a:lnTo>
                  <a:pt x="626" y="891"/>
                </a:lnTo>
                <a:lnTo>
                  <a:pt x="317" y="429"/>
                </a:lnTo>
                <a:lnTo>
                  <a:pt x="293" y="382"/>
                </a:lnTo>
                <a:lnTo>
                  <a:pt x="370" y="87"/>
                </a:lnTo>
                <a:lnTo>
                  <a:pt x="62" y="0"/>
                </a:lnTo>
                <a:lnTo>
                  <a:pt x="54" y="18"/>
                </a:lnTo>
                <a:lnTo>
                  <a:pt x="56" y="57"/>
                </a:lnTo>
                <a:lnTo>
                  <a:pt x="0" y="148"/>
                </a:lnTo>
                <a:lnTo>
                  <a:pt x="15" y="202"/>
                </a:lnTo>
              </a:path>
            </a:pathLst>
          </a:custGeom>
          <a:solidFill>
            <a:srgbClr val="92D050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57" name="Freeform 59"/>
          <p:cNvSpPr>
            <a:spLocks/>
          </p:cNvSpPr>
          <p:nvPr/>
        </p:nvSpPr>
        <p:spPr bwMode="auto">
          <a:xfrm>
            <a:off x="1644650" y="1258888"/>
            <a:ext cx="928688" cy="1533525"/>
          </a:xfrm>
          <a:custGeom>
            <a:avLst/>
            <a:gdLst>
              <a:gd name="T0" fmla="*/ 0 w 492"/>
              <a:gd name="T1" fmla="*/ 700 h 789"/>
              <a:gd name="T2" fmla="*/ 37 w 492"/>
              <a:gd name="T3" fmla="*/ 530 h 789"/>
              <a:gd name="T4" fmla="*/ 58 w 492"/>
              <a:gd name="T5" fmla="*/ 486 h 789"/>
              <a:gd name="T6" fmla="*/ 40 w 492"/>
              <a:gd name="T7" fmla="*/ 464 h 789"/>
              <a:gd name="T8" fmla="*/ 45 w 492"/>
              <a:gd name="T9" fmla="*/ 445 h 789"/>
              <a:gd name="T10" fmla="*/ 76 w 492"/>
              <a:gd name="T11" fmla="*/ 415 h 789"/>
              <a:gd name="T12" fmla="*/ 102 w 492"/>
              <a:gd name="T13" fmla="*/ 377 h 789"/>
              <a:gd name="T14" fmla="*/ 125 w 492"/>
              <a:gd name="T15" fmla="*/ 342 h 789"/>
              <a:gd name="T16" fmla="*/ 107 w 492"/>
              <a:gd name="T17" fmla="*/ 316 h 789"/>
              <a:gd name="T18" fmla="*/ 99 w 492"/>
              <a:gd name="T19" fmla="*/ 298 h 789"/>
              <a:gd name="T20" fmla="*/ 102 w 492"/>
              <a:gd name="T21" fmla="*/ 254 h 789"/>
              <a:gd name="T22" fmla="*/ 162 w 492"/>
              <a:gd name="T23" fmla="*/ 0 h 789"/>
              <a:gd name="T24" fmla="*/ 229 w 492"/>
              <a:gd name="T25" fmla="*/ 15 h 789"/>
              <a:gd name="T26" fmla="*/ 207 w 492"/>
              <a:gd name="T27" fmla="*/ 114 h 789"/>
              <a:gd name="T28" fmla="*/ 220 w 492"/>
              <a:gd name="T29" fmla="*/ 149 h 789"/>
              <a:gd name="T30" fmla="*/ 221 w 492"/>
              <a:gd name="T31" fmla="*/ 171 h 789"/>
              <a:gd name="T32" fmla="*/ 213 w 492"/>
              <a:gd name="T33" fmla="*/ 175 h 789"/>
              <a:gd name="T34" fmla="*/ 239 w 492"/>
              <a:gd name="T35" fmla="*/ 200 h 789"/>
              <a:gd name="T36" fmla="*/ 266 w 492"/>
              <a:gd name="T37" fmla="*/ 263 h 789"/>
              <a:gd name="T38" fmla="*/ 273 w 492"/>
              <a:gd name="T39" fmla="*/ 260 h 789"/>
              <a:gd name="T40" fmla="*/ 274 w 492"/>
              <a:gd name="T41" fmla="*/ 269 h 789"/>
              <a:gd name="T42" fmla="*/ 288 w 492"/>
              <a:gd name="T43" fmla="*/ 272 h 789"/>
              <a:gd name="T44" fmla="*/ 297 w 492"/>
              <a:gd name="T45" fmla="*/ 273 h 789"/>
              <a:gd name="T46" fmla="*/ 273 w 492"/>
              <a:gd name="T47" fmla="*/ 320 h 789"/>
              <a:gd name="T48" fmla="*/ 276 w 492"/>
              <a:gd name="T49" fmla="*/ 350 h 789"/>
              <a:gd name="T50" fmla="*/ 260 w 492"/>
              <a:gd name="T51" fmla="*/ 380 h 789"/>
              <a:gd name="T52" fmla="*/ 270 w 492"/>
              <a:gd name="T53" fmla="*/ 393 h 789"/>
              <a:gd name="T54" fmla="*/ 304 w 492"/>
              <a:gd name="T55" fmla="*/ 374 h 789"/>
              <a:gd name="T56" fmla="*/ 329 w 492"/>
              <a:gd name="T57" fmla="*/ 474 h 789"/>
              <a:gd name="T58" fmla="*/ 344 w 492"/>
              <a:gd name="T59" fmla="*/ 479 h 789"/>
              <a:gd name="T60" fmla="*/ 347 w 492"/>
              <a:gd name="T61" fmla="*/ 510 h 789"/>
              <a:gd name="T62" fmla="*/ 360 w 492"/>
              <a:gd name="T63" fmla="*/ 523 h 789"/>
              <a:gd name="T64" fmla="*/ 372 w 492"/>
              <a:gd name="T65" fmla="*/ 511 h 789"/>
              <a:gd name="T66" fmla="*/ 392 w 492"/>
              <a:gd name="T67" fmla="*/ 520 h 789"/>
              <a:gd name="T68" fmla="*/ 406 w 492"/>
              <a:gd name="T69" fmla="*/ 510 h 789"/>
              <a:gd name="T70" fmla="*/ 450 w 492"/>
              <a:gd name="T71" fmla="*/ 519 h 789"/>
              <a:gd name="T72" fmla="*/ 461 w 492"/>
              <a:gd name="T73" fmla="*/ 521 h 789"/>
              <a:gd name="T74" fmla="*/ 472 w 492"/>
              <a:gd name="T75" fmla="*/ 502 h 789"/>
              <a:gd name="T76" fmla="*/ 491 w 492"/>
              <a:gd name="T77" fmla="*/ 534 h 789"/>
              <a:gd name="T78" fmla="*/ 447 w 492"/>
              <a:gd name="T79" fmla="*/ 788 h 789"/>
              <a:gd name="T80" fmla="*/ 223 w 492"/>
              <a:gd name="T81" fmla="*/ 747 h 789"/>
              <a:gd name="T82" fmla="*/ 0 w 492"/>
              <a:gd name="T83" fmla="*/ 700 h 78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92"/>
              <a:gd name="T127" fmla="*/ 0 h 789"/>
              <a:gd name="T128" fmla="*/ 492 w 492"/>
              <a:gd name="T129" fmla="*/ 789 h 789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92" h="789">
                <a:moveTo>
                  <a:pt x="0" y="700"/>
                </a:moveTo>
                <a:lnTo>
                  <a:pt x="37" y="530"/>
                </a:lnTo>
                <a:lnTo>
                  <a:pt x="58" y="486"/>
                </a:lnTo>
                <a:lnTo>
                  <a:pt x="40" y="464"/>
                </a:lnTo>
                <a:lnTo>
                  <a:pt x="45" y="445"/>
                </a:lnTo>
                <a:lnTo>
                  <a:pt x="76" y="415"/>
                </a:lnTo>
                <a:lnTo>
                  <a:pt x="102" y="377"/>
                </a:lnTo>
                <a:lnTo>
                  <a:pt x="125" y="342"/>
                </a:lnTo>
                <a:lnTo>
                  <a:pt x="107" y="316"/>
                </a:lnTo>
                <a:lnTo>
                  <a:pt x="99" y="298"/>
                </a:lnTo>
                <a:lnTo>
                  <a:pt x="102" y="254"/>
                </a:lnTo>
                <a:lnTo>
                  <a:pt x="162" y="0"/>
                </a:lnTo>
                <a:lnTo>
                  <a:pt x="229" y="15"/>
                </a:lnTo>
                <a:lnTo>
                  <a:pt x="207" y="114"/>
                </a:lnTo>
                <a:lnTo>
                  <a:pt x="220" y="149"/>
                </a:lnTo>
                <a:lnTo>
                  <a:pt x="221" y="171"/>
                </a:lnTo>
                <a:lnTo>
                  <a:pt x="213" y="175"/>
                </a:lnTo>
                <a:lnTo>
                  <a:pt x="239" y="200"/>
                </a:lnTo>
                <a:lnTo>
                  <a:pt x="266" y="263"/>
                </a:lnTo>
                <a:lnTo>
                  <a:pt x="273" y="260"/>
                </a:lnTo>
                <a:lnTo>
                  <a:pt x="274" y="269"/>
                </a:lnTo>
                <a:lnTo>
                  <a:pt x="288" y="272"/>
                </a:lnTo>
                <a:lnTo>
                  <a:pt x="297" y="273"/>
                </a:lnTo>
                <a:lnTo>
                  <a:pt x="273" y="320"/>
                </a:lnTo>
                <a:lnTo>
                  <a:pt x="276" y="350"/>
                </a:lnTo>
                <a:lnTo>
                  <a:pt x="260" y="380"/>
                </a:lnTo>
                <a:lnTo>
                  <a:pt x="270" y="393"/>
                </a:lnTo>
                <a:lnTo>
                  <a:pt x="304" y="374"/>
                </a:lnTo>
                <a:lnTo>
                  <a:pt x="329" y="474"/>
                </a:lnTo>
                <a:lnTo>
                  <a:pt x="344" y="479"/>
                </a:lnTo>
                <a:lnTo>
                  <a:pt x="347" y="510"/>
                </a:lnTo>
                <a:lnTo>
                  <a:pt x="360" y="523"/>
                </a:lnTo>
                <a:lnTo>
                  <a:pt x="372" y="511"/>
                </a:lnTo>
                <a:lnTo>
                  <a:pt x="392" y="520"/>
                </a:lnTo>
                <a:lnTo>
                  <a:pt x="406" y="510"/>
                </a:lnTo>
                <a:lnTo>
                  <a:pt x="450" y="519"/>
                </a:lnTo>
                <a:lnTo>
                  <a:pt x="461" y="521"/>
                </a:lnTo>
                <a:lnTo>
                  <a:pt x="472" y="502"/>
                </a:lnTo>
                <a:lnTo>
                  <a:pt x="491" y="534"/>
                </a:lnTo>
                <a:lnTo>
                  <a:pt x="447" y="788"/>
                </a:lnTo>
                <a:lnTo>
                  <a:pt x="223" y="747"/>
                </a:lnTo>
                <a:lnTo>
                  <a:pt x="0" y="70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6" name="Freeform 60"/>
          <p:cNvSpPr>
            <a:spLocks/>
          </p:cNvSpPr>
          <p:nvPr/>
        </p:nvSpPr>
        <p:spPr bwMode="auto">
          <a:xfrm>
            <a:off x="2035175" y="1289050"/>
            <a:ext cx="1581150" cy="1033463"/>
          </a:xfrm>
          <a:custGeom>
            <a:avLst/>
            <a:gdLst/>
            <a:ahLst/>
            <a:cxnLst>
              <a:cxn ang="0">
                <a:pos x="0" y="99"/>
              </a:cxn>
              <a:cxn ang="0">
                <a:pos x="13" y="134"/>
              </a:cxn>
              <a:cxn ang="0">
                <a:pos x="14" y="156"/>
              </a:cxn>
              <a:cxn ang="0">
                <a:pos x="6" y="160"/>
              </a:cxn>
              <a:cxn ang="0">
                <a:pos x="32" y="185"/>
              </a:cxn>
              <a:cxn ang="0">
                <a:pos x="59" y="248"/>
              </a:cxn>
              <a:cxn ang="0">
                <a:pos x="66" y="245"/>
              </a:cxn>
              <a:cxn ang="0">
                <a:pos x="67" y="254"/>
              </a:cxn>
              <a:cxn ang="0">
                <a:pos x="81" y="257"/>
              </a:cxn>
              <a:cxn ang="0">
                <a:pos x="90" y="258"/>
              </a:cxn>
              <a:cxn ang="0">
                <a:pos x="66" y="305"/>
              </a:cxn>
              <a:cxn ang="0">
                <a:pos x="69" y="335"/>
              </a:cxn>
              <a:cxn ang="0">
                <a:pos x="53" y="365"/>
              </a:cxn>
              <a:cxn ang="0">
                <a:pos x="63" y="378"/>
              </a:cxn>
              <a:cxn ang="0">
                <a:pos x="97" y="359"/>
              </a:cxn>
              <a:cxn ang="0">
                <a:pos x="122" y="459"/>
              </a:cxn>
              <a:cxn ang="0">
                <a:pos x="137" y="464"/>
              </a:cxn>
              <a:cxn ang="0">
                <a:pos x="140" y="495"/>
              </a:cxn>
              <a:cxn ang="0">
                <a:pos x="153" y="508"/>
              </a:cxn>
              <a:cxn ang="0">
                <a:pos x="165" y="496"/>
              </a:cxn>
              <a:cxn ang="0">
                <a:pos x="185" y="505"/>
              </a:cxn>
              <a:cxn ang="0">
                <a:pos x="199" y="495"/>
              </a:cxn>
              <a:cxn ang="0">
                <a:pos x="243" y="504"/>
              </a:cxn>
              <a:cxn ang="0">
                <a:pos x="254" y="506"/>
              </a:cxn>
              <a:cxn ang="0">
                <a:pos x="265" y="487"/>
              </a:cxn>
              <a:cxn ang="0">
                <a:pos x="284" y="519"/>
              </a:cxn>
              <a:cxn ang="0">
                <a:pos x="294" y="468"/>
              </a:cxn>
              <a:cxn ang="0">
                <a:pos x="521" y="501"/>
              </a:cxn>
              <a:cxn ang="0">
                <a:pos x="803" y="531"/>
              </a:cxn>
              <a:cxn ang="0">
                <a:pos x="811" y="435"/>
              </a:cxn>
              <a:cxn ang="0">
                <a:pos x="838" y="124"/>
              </a:cxn>
              <a:cxn ang="0">
                <a:pos x="468" y="80"/>
              </a:cxn>
              <a:cxn ang="0">
                <a:pos x="281" y="49"/>
              </a:cxn>
              <a:cxn ang="0">
                <a:pos x="22" y="0"/>
              </a:cxn>
              <a:cxn ang="0">
                <a:pos x="0" y="99"/>
              </a:cxn>
            </a:cxnLst>
            <a:rect l="0" t="0" r="r" b="b"/>
            <a:pathLst>
              <a:path w="839" h="532">
                <a:moveTo>
                  <a:pt x="0" y="99"/>
                </a:moveTo>
                <a:lnTo>
                  <a:pt x="13" y="134"/>
                </a:lnTo>
                <a:lnTo>
                  <a:pt x="14" y="156"/>
                </a:lnTo>
                <a:lnTo>
                  <a:pt x="6" y="160"/>
                </a:lnTo>
                <a:lnTo>
                  <a:pt x="32" y="185"/>
                </a:lnTo>
                <a:lnTo>
                  <a:pt x="59" y="248"/>
                </a:lnTo>
                <a:lnTo>
                  <a:pt x="66" y="245"/>
                </a:lnTo>
                <a:lnTo>
                  <a:pt x="67" y="254"/>
                </a:lnTo>
                <a:lnTo>
                  <a:pt x="81" y="257"/>
                </a:lnTo>
                <a:lnTo>
                  <a:pt x="90" y="258"/>
                </a:lnTo>
                <a:lnTo>
                  <a:pt x="66" y="305"/>
                </a:lnTo>
                <a:lnTo>
                  <a:pt x="69" y="335"/>
                </a:lnTo>
                <a:lnTo>
                  <a:pt x="53" y="365"/>
                </a:lnTo>
                <a:lnTo>
                  <a:pt x="63" y="378"/>
                </a:lnTo>
                <a:lnTo>
                  <a:pt x="97" y="359"/>
                </a:lnTo>
                <a:lnTo>
                  <a:pt x="122" y="459"/>
                </a:lnTo>
                <a:lnTo>
                  <a:pt x="137" y="464"/>
                </a:lnTo>
                <a:lnTo>
                  <a:pt x="140" y="495"/>
                </a:lnTo>
                <a:lnTo>
                  <a:pt x="153" y="508"/>
                </a:lnTo>
                <a:lnTo>
                  <a:pt x="165" y="496"/>
                </a:lnTo>
                <a:lnTo>
                  <a:pt x="185" y="505"/>
                </a:lnTo>
                <a:lnTo>
                  <a:pt x="199" y="495"/>
                </a:lnTo>
                <a:lnTo>
                  <a:pt x="243" y="504"/>
                </a:lnTo>
                <a:lnTo>
                  <a:pt x="254" y="506"/>
                </a:lnTo>
                <a:lnTo>
                  <a:pt x="265" y="487"/>
                </a:lnTo>
                <a:lnTo>
                  <a:pt x="284" y="519"/>
                </a:lnTo>
                <a:lnTo>
                  <a:pt x="294" y="468"/>
                </a:lnTo>
                <a:lnTo>
                  <a:pt x="521" y="501"/>
                </a:lnTo>
                <a:lnTo>
                  <a:pt x="803" y="531"/>
                </a:lnTo>
                <a:lnTo>
                  <a:pt x="811" y="435"/>
                </a:lnTo>
                <a:lnTo>
                  <a:pt x="838" y="124"/>
                </a:lnTo>
                <a:lnTo>
                  <a:pt x="468" y="80"/>
                </a:lnTo>
                <a:lnTo>
                  <a:pt x="281" y="49"/>
                </a:lnTo>
                <a:lnTo>
                  <a:pt x="22" y="0"/>
                </a:lnTo>
                <a:lnTo>
                  <a:pt x="0" y="99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59" name="Freeform 61"/>
          <p:cNvSpPr>
            <a:spLocks/>
          </p:cNvSpPr>
          <p:nvPr/>
        </p:nvSpPr>
        <p:spPr bwMode="auto">
          <a:xfrm>
            <a:off x="1079500" y="2511425"/>
            <a:ext cx="987425" cy="1565275"/>
          </a:xfrm>
          <a:custGeom>
            <a:avLst/>
            <a:gdLst>
              <a:gd name="T0" fmla="*/ 0 w 524"/>
              <a:gd name="T1" fmla="*/ 295 h 805"/>
              <a:gd name="T2" fmla="*/ 24 w 524"/>
              <a:gd name="T3" fmla="*/ 342 h 805"/>
              <a:gd name="T4" fmla="*/ 333 w 524"/>
              <a:gd name="T5" fmla="*/ 804 h 805"/>
              <a:gd name="T6" fmla="*/ 343 w 524"/>
              <a:gd name="T7" fmla="*/ 696 h 805"/>
              <a:gd name="T8" fmla="*/ 363 w 524"/>
              <a:gd name="T9" fmla="*/ 689 h 805"/>
              <a:gd name="T10" fmla="*/ 393 w 524"/>
              <a:gd name="T11" fmla="*/ 708 h 805"/>
              <a:gd name="T12" fmla="*/ 422 w 524"/>
              <a:gd name="T13" fmla="*/ 612 h 805"/>
              <a:gd name="T14" fmla="*/ 523 w 524"/>
              <a:gd name="T15" fmla="*/ 103 h 805"/>
              <a:gd name="T16" fmla="*/ 300 w 524"/>
              <a:gd name="T17" fmla="*/ 56 h 805"/>
              <a:gd name="T18" fmla="*/ 77 w 524"/>
              <a:gd name="T19" fmla="*/ 0 h 805"/>
              <a:gd name="T20" fmla="*/ 0 w 524"/>
              <a:gd name="T21" fmla="*/ 295 h 8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24"/>
              <a:gd name="T34" fmla="*/ 0 h 805"/>
              <a:gd name="T35" fmla="*/ 524 w 524"/>
              <a:gd name="T36" fmla="*/ 805 h 80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24" h="805">
                <a:moveTo>
                  <a:pt x="0" y="295"/>
                </a:moveTo>
                <a:lnTo>
                  <a:pt x="24" y="342"/>
                </a:lnTo>
                <a:lnTo>
                  <a:pt x="333" y="804"/>
                </a:lnTo>
                <a:lnTo>
                  <a:pt x="343" y="696"/>
                </a:lnTo>
                <a:lnTo>
                  <a:pt x="363" y="689"/>
                </a:lnTo>
                <a:lnTo>
                  <a:pt x="393" y="708"/>
                </a:lnTo>
                <a:lnTo>
                  <a:pt x="422" y="612"/>
                </a:lnTo>
                <a:lnTo>
                  <a:pt x="523" y="103"/>
                </a:lnTo>
                <a:lnTo>
                  <a:pt x="300" y="56"/>
                </a:lnTo>
                <a:lnTo>
                  <a:pt x="77" y="0"/>
                </a:lnTo>
                <a:lnTo>
                  <a:pt x="0" y="295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60" name="Freeform 62"/>
          <p:cNvSpPr>
            <a:spLocks/>
          </p:cNvSpPr>
          <p:nvPr/>
        </p:nvSpPr>
        <p:spPr bwMode="auto">
          <a:xfrm>
            <a:off x="2478088" y="3835400"/>
            <a:ext cx="1092200" cy="1144588"/>
          </a:xfrm>
          <a:custGeom>
            <a:avLst/>
            <a:gdLst>
              <a:gd name="T0" fmla="*/ 0 w 579"/>
              <a:gd name="T1" fmla="*/ 578 h 589"/>
              <a:gd name="T2" fmla="*/ 72 w 579"/>
              <a:gd name="T3" fmla="*/ 588 h 589"/>
              <a:gd name="T4" fmla="*/ 80 w 579"/>
              <a:gd name="T5" fmla="*/ 543 h 589"/>
              <a:gd name="T6" fmla="*/ 225 w 579"/>
              <a:gd name="T7" fmla="*/ 562 h 589"/>
              <a:gd name="T8" fmla="*/ 219 w 579"/>
              <a:gd name="T9" fmla="*/ 541 h 589"/>
              <a:gd name="T10" fmla="*/ 241 w 579"/>
              <a:gd name="T11" fmla="*/ 541 h 589"/>
              <a:gd name="T12" fmla="*/ 531 w 579"/>
              <a:gd name="T13" fmla="*/ 569 h 589"/>
              <a:gd name="T14" fmla="*/ 574 w 579"/>
              <a:gd name="T15" fmla="*/ 108 h 589"/>
              <a:gd name="T16" fmla="*/ 578 w 579"/>
              <a:gd name="T17" fmla="*/ 54 h 589"/>
              <a:gd name="T18" fmla="*/ 332 w 579"/>
              <a:gd name="T19" fmla="*/ 31 h 589"/>
              <a:gd name="T20" fmla="*/ 85 w 579"/>
              <a:gd name="T21" fmla="*/ 0 h 589"/>
              <a:gd name="T22" fmla="*/ 0 w 579"/>
              <a:gd name="T23" fmla="*/ 578 h 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9"/>
              <a:gd name="T37" fmla="*/ 0 h 589"/>
              <a:gd name="T38" fmla="*/ 579 w 579"/>
              <a:gd name="T39" fmla="*/ 589 h 58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9" h="589">
                <a:moveTo>
                  <a:pt x="0" y="578"/>
                </a:moveTo>
                <a:lnTo>
                  <a:pt x="72" y="588"/>
                </a:lnTo>
                <a:lnTo>
                  <a:pt x="80" y="543"/>
                </a:lnTo>
                <a:lnTo>
                  <a:pt x="225" y="562"/>
                </a:lnTo>
                <a:lnTo>
                  <a:pt x="219" y="541"/>
                </a:lnTo>
                <a:lnTo>
                  <a:pt x="241" y="541"/>
                </a:lnTo>
                <a:lnTo>
                  <a:pt x="531" y="569"/>
                </a:lnTo>
                <a:lnTo>
                  <a:pt x="574" y="108"/>
                </a:lnTo>
                <a:lnTo>
                  <a:pt x="578" y="54"/>
                </a:lnTo>
                <a:lnTo>
                  <a:pt x="332" y="31"/>
                </a:lnTo>
                <a:lnTo>
                  <a:pt x="85" y="0"/>
                </a:lnTo>
                <a:lnTo>
                  <a:pt x="0" y="578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61" name="Freeform 63"/>
          <p:cNvSpPr>
            <a:spLocks/>
          </p:cNvSpPr>
          <p:nvPr/>
        </p:nvSpPr>
        <p:spPr bwMode="auto">
          <a:xfrm>
            <a:off x="644525" y="1536700"/>
            <a:ext cx="1238250" cy="1085850"/>
          </a:xfrm>
          <a:custGeom>
            <a:avLst/>
            <a:gdLst>
              <a:gd name="T0" fmla="*/ 0 w 657"/>
              <a:gd name="T1" fmla="*/ 414 h 558"/>
              <a:gd name="T2" fmla="*/ 12 w 657"/>
              <a:gd name="T3" fmla="*/ 314 h 558"/>
              <a:gd name="T4" fmla="*/ 62 w 657"/>
              <a:gd name="T5" fmla="*/ 234 h 558"/>
              <a:gd name="T6" fmla="*/ 142 w 657"/>
              <a:gd name="T7" fmla="*/ 0 h 558"/>
              <a:gd name="T8" fmla="*/ 183 w 657"/>
              <a:gd name="T9" fmla="*/ 14 h 558"/>
              <a:gd name="T10" fmla="*/ 185 w 657"/>
              <a:gd name="T11" fmla="*/ 24 h 558"/>
              <a:gd name="T12" fmla="*/ 197 w 657"/>
              <a:gd name="T13" fmla="*/ 25 h 558"/>
              <a:gd name="T14" fmla="*/ 216 w 657"/>
              <a:gd name="T15" fmla="*/ 65 h 558"/>
              <a:gd name="T16" fmla="*/ 212 w 657"/>
              <a:gd name="T17" fmla="*/ 79 h 558"/>
              <a:gd name="T18" fmla="*/ 244 w 657"/>
              <a:gd name="T19" fmla="*/ 104 h 558"/>
              <a:gd name="T20" fmla="*/ 301 w 657"/>
              <a:gd name="T21" fmla="*/ 103 h 558"/>
              <a:gd name="T22" fmla="*/ 342 w 657"/>
              <a:gd name="T23" fmla="*/ 123 h 558"/>
              <a:gd name="T24" fmla="*/ 362 w 657"/>
              <a:gd name="T25" fmla="*/ 119 h 558"/>
              <a:gd name="T26" fmla="*/ 488 w 657"/>
              <a:gd name="T27" fmla="*/ 123 h 558"/>
              <a:gd name="T28" fmla="*/ 630 w 657"/>
              <a:gd name="T29" fmla="*/ 155 h 558"/>
              <a:gd name="T30" fmla="*/ 638 w 657"/>
              <a:gd name="T31" fmla="*/ 173 h 558"/>
              <a:gd name="T32" fmla="*/ 656 w 657"/>
              <a:gd name="T33" fmla="*/ 199 h 558"/>
              <a:gd name="T34" fmla="*/ 633 w 657"/>
              <a:gd name="T35" fmla="*/ 234 h 558"/>
              <a:gd name="T36" fmla="*/ 607 w 657"/>
              <a:gd name="T37" fmla="*/ 272 h 558"/>
              <a:gd name="T38" fmla="*/ 576 w 657"/>
              <a:gd name="T39" fmla="*/ 302 h 558"/>
              <a:gd name="T40" fmla="*/ 571 w 657"/>
              <a:gd name="T41" fmla="*/ 321 h 558"/>
              <a:gd name="T42" fmla="*/ 589 w 657"/>
              <a:gd name="T43" fmla="*/ 343 h 558"/>
              <a:gd name="T44" fmla="*/ 568 w 657"/>
              <a:gd name="T45" fmla="*/ 387 h 558"/>
              <a:gd name="T46" fmla="*/ 531 w 657"/>
              <a:gd name="T47" fmla="*/ 557 h 558"/>
              <a:gd name="T48" fmla="*/ 308 w 657"/>
              <a:gd name="T49" fmla="*/ 501 h 558"/>
              <a:gd name="T50" fmla="*/ 0 w 657"/>
              <a:gd name="T51" fmla="*/ 414 h 55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57"/>
              <a:gd name="T79" fmla="*/ 0 h 558"/>
              <a:gd name="T80" fmla="*/ 657 w 657"/>
              <a:gd name="T81" fmla="*/ 558 h 55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57" h="558">
                <a:moveTo>
                  <a:pt x="0" y="414"/>
                </a:moveTo>
                <a:lnTo>
                  <a:pt x="12" y="314"/>
                </a:lnTo>
                <a:lnTo>
                  <a:pt x="62" y="234"/>
                </a:lnTo>
                <a:lnTo>
                  <a:pt x="142" y="0"/>
                </a:lnTo>
                <a:lnTo>
                  <a:pt x="183" y="14"/>
                </a:lnTo>
                <a:lnTo>
                  <a:pt x="185" y="24"/>
                </a:lnTo>
                <a:lnTo>
                  <a:pt x="197" y="25"/>
                </a:lnTo>
                <a:lnTo>
                  <a:pt x="216" y="65"/>
                </a:lnTo>
                <a:lnTo>
                  <a:pt x="212" y="79"/>
                </a:lnTo>
                <a:lnTo>
                  <a:pt x="244" y="104"/>
                </a:lnTo>
                <a:lnTo>
                  <a:pt x="301" y="103"/>
                </a:lnTo>
                <a:lnTo>
                  <a:pt x="342" y="123"/>
                </a:lnTo>
                <a:lnTo>
                  <a:pt x="362" y="119"/>
                </a:lnTo>
                <a:lnTo>
                  <a:pt x="488" y="123"/>
                </a:lnTo>
                <a:lnTo>
                  <a:pt x="630" y="155"/>
                </a:lnTo>
                <a:lnTo>
                  <a:pt x="638" y="173"/>
                </a:lnTo>
                <a:lnTo>
                  <a:pt x="656" y="199"/>
                </a:lnTo>
                <a:lnTo>
                  <a:pt x="633" y="234"/>
                </a:lnTo>
                <a:lnTo>
                  <a:pt x="607" y="272"/>
                </a:lnTo>
                <a:lnTo>
                  <a:pt x="576" y="302"/>
                </a:lnTo>
                <a:lnTo>
                  <a:pt x="571" y="321"/>
                </a:lnTo>
                <a:lnTo>
                  <a:pt x="589" y="343"/>
                </a:lnTo>
                <a:lnTo>
                  <a:pt x="568" y="387"/>
                </a:lnTo>
                <a:lnTo>
                  <a:pt x="531" y="557"/>
                </a:lnTo>
                <a:lnTo>
                  <a:pt x="308" y="501"/>
                </a:lnTo>
                <a:lnTo>
                  <a:pt x="0" y="41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62" name="Freeform 64"/>
          <p:cNvSpPr>
            <a:spLocks/>
          </p:cNvSpPr>
          <p:nvPr/>
        </p:nvSpPr>
        <p:spPr bwMode="auto">
          <a:xfrm>
            <a:off x="1874838" y="2711450"/>
            <a:ext cx="874712" cy="1125538"/>
          </a:xfrm>
          <a:custGeom>
            <a:avLst/>
            <a:gdLst>
              <a:gd name="T0" fmla="*/ 0 w 464"/>
              <a:gd name="T1" fmla="*/ 509 h 579"/>
              <a:gd name="T2" fmla="*/ 101 w 464"/>
              <a:gd name="T3" fmla="*/ 0 h 579"/>
              <a:gd name="T4" fmla="*/ 325 w 464"/>
              <a:gd name="T5" fmla="*/ 41 h 579"/>
              <a:gd name="T6" fmla="*/ 310 w 464"/>
              <a:gd name="T7" fmla="*/ 143 h 579"/>
              <a:gd name="T8" fmla="*/ 463 w 464"/>
              <a:gd name="T9" fmla="*/ 167 h 579"/>
              <a:gd name="T10" fmla="*/ 405 w 464"/>
              <a:gd name="T11" fmla="*/ 578 h 579"/>
              <a:gd name="T12" fmla="*/ 0 w 464"/>
              <a:gd name="T13" fmla="*/ 509 h 5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4"/>
              <a:gd name="T22" fmla="*/ 0 h 579"/>
              <a:gd name="T23" fmla="*/ 464 w 464"/>
              <a:gd name="T24" fmla="*/ 579 h 5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4" h="579">
                <a:moveTo>
                  <a:pt x="0" y="509"/>
                </a:moveTo>
                <a:lnTo>
                  <a:pt x="101" y="0"/>
                </a:lnTo>
                <a:lnTo>
                  <a:pt x="325" y="41"/>
                </a:lnTo>
                <a:lnTo>
                  <a:pt x="310" y="143"/>
                </a:lnTo>
                <a:lnTo>
                  <a:pt x="463" y="167"/>
                </a:lnTo>
                <a:lnTo>
                  <a:pt x="405" y="578"/>
                </a:lnTo>
                <a:lnTo>
                  <a:pt x="0" y="509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63" name="Freeform 65"/>
          <p:cNvSpPr>
            <a:spLocks/>
          </p:cNvSpPr>
          <p:nvPr/>
        </p:nvSpPr>
        <p:spPr bwMode="auto">
          <a:xfrm>
            <a:off x="2459038" y="2198688"/>
            <a:ext cx="1092200" cy="925512"/>
          </a:xfrm>
          <a:custGeom>
            <a:avLst/>
            <a:gdLst>
              <a:gd name="T0" fmla="*/ 0 w 579"/>
              <a:gd name="T1" fmla="*/ 407 h 476"/>
              <a:gd name="T2" fmla="*/ 15 w 579"/>
              <a:gd name="T3" fmla="*/ 305 h 476"/>
              <a:gd name="T4" fmla="*/ 59 w 579"/>
              <a:gd name="T5" fmla="*/ 51 h 476"/>
              <a:gd name="T6" fmla="*/ 69 w 579"/>
              <a:gd name="T7" fmla="*/ 0 h 476"/>
              <a:gd name="T8" fmla="*/ 296 w 579"/>
              <a:gd name="T9" fmla="*/ 33 h 476"/>
              <a:gd name="T10" fmla="*/ 578 w 579"/>
              <a:gd name="T11" fmla="*/ 63 h 476"/>
              <a:gd name="T12" fmla="*/ 557 w 579"/>
              <a:gd name="T13" fmla="*/ 269 h 476"/>
              <a:gd name="T14" fmla="*/ 539 w 579"/>
              <a:gd name="T15" fmla="*/ 475 h 476"/>
              <a:gd name="T16" fmla="*/ 153 w 579"/>
              <a:gd name="T17" fmla="*/ 431 h 476"/>
              <a:gd name="T18" fmla="*/ 0 w 579"/>
              <a:gd name="T19" fmla="*/ 407 h 4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79"/>
              <a:gd name="T31" fmla="*/ 0 h 476"/>
              <a:gd name="T32" fmla="*/ 579 w 579"/>
              <a:gd name="T33" fmla="*/ 476 h 4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79" h="476">
                <a:moveTo>
                  <a:pt x="0" y="407"/>
                </a:moveTo>
                <a:lnTo>
                  <a:pt x="15" y="305"/>
                </a:lnTo>
                <a:lnTo>
                  <a:pt x="59" y="51"/>
                </a:lnTo>
                <a:lnTo>
                  <a:pt x="69" y="0"/>
                </a:lnTo>
                <a:lnTo>
                  <a:pt x="296" y="33"/>
                </a:lnTo>
                <a:lnTo>
                  <a:pt x="578" y="63"/>
                </a:lnTo>
                <a:lnTo>
                  <a:pt x="557" y="269"/>
                </a:lnTo>
                <a:lnTo>
                  <a:pt x="539" y="475"/>
                </a:lnTo>
                <a:lnTo>
                  <a:pt x="153" y="431"/>
                </a:lnTo>
                <a:lnTo>
                  <a:pt x="0" y="407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" name="Freeform 65"/>
          <p:cNvSpPr/>
          <p:nvPr/>
        </p:nvSpPr>
        <p:spPr bwMode="auto">
          <a:xfrm>
            <a:off x="3562350" y="1552575"/>
            <a:ext cx="1019175" cy="647700"/>
          </a:xfrm>
          <a:custGeom>
            <a:avLst/>
            <a:gdLst>
              <a:gd name="connsiteX0" fmla="*/ 57150 w 1019175"/>
              <a:gd name="connsiteY0" fmla="*/ 0 h 647700"/>
              <a:gd name="connsiteX1" fmla="*/ 0 w 1019175"/>
              <a:gd name="connsiteY1" fmla="*/ 590550 h 647700"/>
              <a:gd name="connsiteX2" fmla="*/ 1019175 w 1019175"/>
              <a:gd name="connsiteY2" fmla="*/ 647700 h 647700"/>
              <a:gd name="connsiteX3" fmla="*/ 990600 w 1019175"/>
              <a:gd name="connsiteY3" fmla="*/ 514350 h 647700"/>
              <a:gd name="connsiteX4" fmla="*/ 990600 w 1019175"/>
              <a:gd name="connsiteY4" fmla="*/ 323850 h 647700"/>
              <a:gd name="connsiteX5" fmla="*/ 933450 w 1019175"/>
              <a:gd name="connsiteY5" fmla="*/ 180975 h 647700"/>
              <a:gd name="connsiteX6" fmla="*/ 942975 w 1019175"/>
              <a:gd name="connsiteY6" fmla="*/ 19050 h 647700"/>
              <a:gd name="connsiteX7" fmla="*/ 57150 w 1019175"/>
              <a:gd name="connsiteY7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75" h="647700">
                <a:moveTo>
                  <a:pt x="57150" y="0"/>
                </a:moveTo>
                <a:lnTo>
                  <a:pt x="0" y="590550"/>
                </a:lnTo>
                <a:lnTo>
                  <a:pt x="1019175" y="647700"/>
                </a:lnTo>
                <a:lnTo>
                  <a:pt x="990600" y="514350"/>
                </a:lnTo>
                <a:lnTo>
                  <a:pt x="990600" y="323850"/>
                </a:lnTo>
                <a:lnTo>
                  <a:pt x="933450" y="180975"/>
                </a:lnTo>
                <a:lnTo>
                  <a:pt x="942975" y="19050"/>
                </a:lnTo>
                <a:lnTo>
                  <a:pt x="57150" y="0"/>
                </a:lnTo>
                <a:close/>
              </a:path>
            </a:pathLst>
          </a:cu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7" name="Freeform 66"/>
          <p:cNvSpPr/>
          <p:nvPr/>
        </p:nvSpPr>
        <p:spPr bwMode="auto">
          <a:xfrm>
            <a:off x="3505200" y="2162175"/>
            <a:ext cx="1095375" cy="733425"/>
          </a:xfrm>
          <a:custGeom>
            <a:avLst/>
            <a:gdLst>
              <a:gd name="connsiteX0" fmla="*/ 57150 w 1095375"/>
              <a:gd name="connsiteY0" fmla="*/ 0 h 733425"/>
              <a:gd name="connsiteX1" fmla="*/ 0 w 1095375"/>
              <a:gd name="connsiteY1" fmla="*/ 561975 h 733425"/>
              <a:gd name="connsiteX2" fmla="*/ 790575 w 1095375"/>
              <a:gd name="connsiteY2" fmla="*/ 619125 h 733425"/>
              <a:gd name="connsiteX3" fmla="*/ 847725 w 1095375"/>
              <a:gd name="connsiteY3" fmla="*/ 657225 h 733425"/>
              <a:gd name="connsiteX4" fmla="*/ 962025 w 1095375"/>
              <a:gd name="connsiteY4" fmla="*/ 647700 h 733425"/>
              <a:gd name="connsiteX5" fmla="*/ 1047750 w 1095375"/>
              <a:gd name="connsiteY5" fmla="*/ 666750 h 733425"/>
              <a:gd name="connsiteX6" fmla="*/ 1076325 w 1095375"/>
              <a:gd name="connsiteY6" fmla="*/ 733425 h 733425"/>
              <a:gd name="connsiteX7" fmla="*/ 1085850 w 1095375"/>
              <a:gd name="connsiteY7" fmla="*/ 590550 h 733425"/>
              <a:gd name="connsiteX8" fmla="*/ 1066800 w 1095375"/>
              <a:gd name="connsiteY8" fmla="*/ 533400 h 733425"/>
              <a:gd name="connsiteX9" fmla="*/ 1085850 w 1095375"/>
              <a:gd name="connsiteY9" fmla="*/ 504825 h 733425"/>
              <a:gd name="connsiteX10" fmla="*/ 1095375 w 1095375"/>
              <a:gd name="connsiteY10" fmla="*/ 133350 h 733425"/>
              <a:gd name="connsiteX11" fmla="*/ 1057275 w 1095375"/>
              <a:gd name="connsiteY11" fmla="*/ 95250 h 733425"/>
              <a:gd name="connsiteX12" fmla="*/ 1085850 w 1095375"/>
              <a:gd name="connsiteY12" fmla="*/ 38100 h 733425"/>
              <a:gd name="connsiteX13" fmla="*/ 57150 w 1095375"/>
              <a:gd name="connsiteY13" fmla="*/ 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5375" h="733425">
                <a:moveTo>
                  <a:pt x="57150" y="0"/>
                </a:moveTo>
                <a:lnTo>
                  <a:pt x="0" y="561975"/>
                </a:lnTo>
                <a:lnTo>
                  <a:pt x="790575" y="619125"/>
                </a:lnTo>
                <a:lnTo>
                  <a:pt x="847725" y="657225"/>
                </a:lnTo>
                <a:lnTo>
                  <a:pt x="962025" y="647700"/>
                </a:lnTo>
                <a:cubicBezTo>
                  <a:pt x="1041305" y="667520"/>
                  <a:pt x="1012043" y="666750"/>
                  <a:pt x="1047750" y="666750"/>
                </a:cubicBezTo>
                <a:lnTo>
                  <a:pt x="1076325" y="733425"/>
                </a:lnTo>
                <a:lnTo>
                  <a:pt x="1085850" y="590550"/>
                </a:lnTo>
                <a:lnTo>
                  <a:pt x="1066800" y="533400"/>
                </a:lnTo>
                <a:lnTo>
                  <a:pt x="1085850" y="504825"/>
                </a:lnTo>
                <a:lnTo>
                  <a:pt x="1095375" y="133350"/>
                </a:lnTo>
                <a:lnTo>
                  <a:pt x="1057275" y="95250"/>
                </a:lnTo>
                <a:lnTo>
                  <a:pt x="1085850" y="38100"/>
                </a:lnTo>
                <a:lnTo>
                  <a:pt x="57150" y="0"/>
                </a:lnTo>
                <a:close/>
              </a:path>
            </a:pathLst>
          </a:cu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8" name="Freeform 67"/>
          <p:cNvSpPr/>
          <p:nvPr/>
        </p:nvSpPr>
        <p:spPr bwMode="auto">
          <a:xfrm>
            <a:off x="3486150" y="2743200"/>
            <a:ext cx="1285875" cy="657225"/>
          </a:xfrm>
          <a:custGeom>
            <a:avLst/>
            <a:gdLst>
              <a:gd name="connsiteX0" fmla="*/ 28575 w 1285875"/>
              <a:gd name="connsiteY0" fmla="*/ 0 h 657225"/>
              <a:gd name="connsiteX1" fmla="*/ 0 w 1285875"/>
              <a:gd name="connsiteY1" fmla="*/ 381000 h 657225"/>
              <a:gd name="connsiteX2" fmla="*/ 285750 w 1285875"/>
              <a:gd name="connsiteY2" fmla="*/ 400050 h 657225"/>
              <a:gd name="connsiteX3" fmla="*/ 276225 w 1285875"/>
              <a:gd name="connsiteY3" fmla="*/ 619125 h 657225"/>
              <a:gd name="connsiteX4" fmla="*/ 1285875 w 1285875"/>
              <a:gd name="connsiteY4" fmla="*/ 657225 h 657225"/>
              <a:gd name="connsiteX5" fmla="*/ 1190625 w 1285875"/>
              <a:gd name="connsiteY5" fmla="*/ 476250 h 657225"/>
              <a:gd name="connsiteX6" fmla="*/ 1181100 w 1285875"/>
              <a:gd name="connsiteY6" fmla="*/ 352425 h 657225"/>
              <a:gd name="connsiteX7" fmla="*/ 1143000 w 1285875"/>
              <a:gd name="connsiteY7" fmla="*/ 295275 h 657225"/>
              <a:gd name="connsiteX8" fmla="*/ 1133475 w 1285875"/>
              <a:gd name="connsiteY8" fmla="*/ 247650 h 657225"/>
              <a:gd name="connsiteX9" fmla="*/ 1095375 w 1285875"/>
              <a:gd name="connsiteY9" fmla="*/ 123825 h 657225"/>
              <a:gd name="connsiteX10" fmla="*/ 1009650 w 1285875"/>
              <a:gd name="connsiteY10" fmla="*/ 76200 h 657225"/>
              <a:gd name="connsiteX11" fmla="*/ 866775 w 1285875"/>
              <a:gd name="connsiteY11" fmla="*/ 76200 h 657225"/>
              <a:gd name="connsiteX12" fmla="*/ 790575 w 1285875"/>
              <a:gd name="connsiteY12" fmla="*/ 47625 h 657225"/>
              <a:gd name="connsiteX13" fmla="*/ 28575 w 1285875"/>
              <a:gd name="connsiteY13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85875" h="657225">
                <a:moveTo>
                  <a:pt x="28575" y="0"/>
                </a:moveTo>
                <a:lnTo>
                  <a:pt x="0" y="381000"/>
                </a:lnTo>
                <a:lnTo>
                  <a:pt x="285750" y="400050"/>
                </a:lnTo>
                <a:lnTo>
                  <a:pt x="276225" y="619125"/>
                </a:lnTo>
                <a:lnTo>
                  <a:pt x="1285875" y="657225"/>
                </a:lnTo>
                <a:lnTo>
                  <a:pt x="1190625" y="476250"/>
                </a:lnTo>
                <a:lnTo>
                  <a:pt x="1181100" y="352425"/>
                </a:lnTo>
                <a:lnTo>
                  <a:pt x="1143000" y="295275"/>
                </a:lnTo>
                <a:lnTo>
                  <a:pt x="1133475" y="247650"/>
                </a:lnTo>
                <a:lnTo>
                  <a:pt x="1095375" y="123825"/>
                </a:lnTo>
                <a:lnTo>
                  <a:pt x="1009650" y="76200"/>
                </a:lnTo>
                <a:lnTo>
                  <a:pt x="866775" y="76200"/>
                </a:lnTo>
                <a:lnTo>
                  <a:pt x="790575" y="47625"/>
                </a:lnTo>
                <a:lnTo>
                  <a:pt x="28575" y="0"/>
                </a:lnTo>
                <a:close/>
              </a:path>
            </a:pathLst>
          </a:cu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9" name="Freeform 68"/>
          <p:cNvSpPr/>
          <p:nvPr/>
        </p:nvSpPr>
        <p:spPr bwMode="auto">
          <a:xfrm>
            <a:off x="3714750" y="3381375"/>
            <a:ext cx="1162050" cy="609600"/>
          </a:xfrm>
          <a:custGeom>
            <a:avLst/>
            <a:gdLst>
              <a:gd name="connsiteX0" fmla="*/ 47625 w 1162050"/>
              <a:gd name="connsiteY0" fmla="*/ 0 h 609600"/>
              <a:gd name="connsiteX1" fmla="*/ 0 w 1162050"/>
              <a:gd name="connsiteY1" fmla="*/ 571500 h 609600"/>
              <a:gd name="connsiteX2" fmla="*/ 561975 w 1162050"/>
              <a:gd name="connsiteY2" fmla="*/ 609600 h 609600"/>
              <a:gd name="connsiteX3" fmla="*/ 1143000 w 1162050"/>
              <a:gd name="connsiteY3" fmla="*/ 600075 h 609600"/>
              <a:gd name="connsiteX4" fmla="*/ 1162050 w 1162050"/>
              <a:gd name="connsiteY4" fmla="*/ 180975 h 609600"/>
              <a:gd name="connsiteX5" fmla="*/ 1085850 w 1162050"/>
              <a:gd name="connsiteY5" fmla="*/ 133350 h 609600"/>
              <a:gd name="connsiteX6" fmla="*/ 1066800 w 1162050"/>
              <a:gd name="connsiteY6" fmla="*/ 95250 h 609600"/>
              <a:gd name="connsiteX7" fmla="*/ 1095375 w 1162050"/>
              <a:gd name="connsiteY7" fmla="*/ 66675 h 609600"/>
              <a:gd name="connsiteX8" fmla="*/ 1114425 w 1162050"/>
              <a:gd name="connsiteY8" fmla="*/ 38100 h 609600"/>
              <a:gd name="connsiteX9" fmla="*/ 1076325 w 1162050"/>
              <a:gd name="connsiteY9" fmla="*/ 19050 h 609600"/>
              <a:gd name="connsiteX10" fmla="*/ 47625 w 1162050"/>
              <a:gd name="connsiteY10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2050" h="609600">
                <a:moveTo>
                  <a:pt x="47625" y="0"/>
                </a:moveTo>
                <a:lnTo>
                  <a:pt x="0" y="571500"/>
                </a:lnTo>
                <a:lnTo>
                  <a:pt x="561975" y="609600"/>
                </a:lnTo>
                <a:lnTo>
                  <a:pt x="1143000" y="600075"/>
                </a:lnTo>
                <a:lnTo>
                  <a:pt x="1162050" y="180975"/>
                </a:lnTo>
                <a:lnTo>
                  <a:pt x="1085850" y="133350"/>
                </a:lnTo>
                <a:lnTo>
                  <a:pt x="1066800" y="95250"/>
                </a:lnTo>
                <a:lnTo>
                  <a:pt x="1095375" y="66675"/>
                </a:lnTo>
                <a:lnTo>
                  <a:pt x="1114425" y="38100"/>
                </a:lnTo>
                <a:lnTo>
                  <a:pt x="1076325" y="19050"/>
                </a:lnTo>
                <a:lnTo>
                  <a:pt x="47625" y="0"/>
                </a:lnTo>
                <a:close/>
              </a:path>
            </a:pathLst>
          </a:cu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70" name="Freeform 69"/>
          <p:cNvSpPr/>
          <p:nvPr/>
        </p:nvSpPr>
        <p:spPr bwMode="auto">
          <a:xfrm>
            <a:off x="3562350" y="3952875"/>
            <a:ext cx="1343025" cy="714375"/>
          </a:xfrm>
          <a:custGeom>
            <a:avLst/>
            <a:gdLst>
              <a:gd name="connsiteX0" fmla="*/ 0 w 1343025"/>
              <a:gd name="connsiteY0" fmla="*/ 0 h 714375"/>
              <a:gd name="connsiteX1" fmla="*/ 9525 w 1343025"/>
              <a:gd name="connsiteY1" fmla="*/ 95250 h 714375"/>
              <a:gd name="connsiteX2" fmla="*/ 476250 w 1343025"/>
              <a:gd name="connsiteY2" fmla="*/ 133350 h 714375"/>
              <a:gd name="connsiteX3" fmla="*/ 447675 w 1343025"/>
              <a:gd name="connsiteY3" fmla="*/ 514350 h 714375"/>
              <a:gd name="connsiteX4" fmla="*/ 476250 w 1343025"/>
              <a:gd name="connsiteY4" fmla="*/ 552450 h 714375"/>
              <a:gd name="connsiteX5" fmla="*/ 523875 w 1343025"/>
              <a:gd name="connsiteY5" fmla="*/ 552450 h 714375"/>
              <a:gd name="connsiteX6" fmla="*/ 552450 w 1343025"/>
              <a:gd name="connsiteY6" fmla="*/ 533400 h 714375"/>
              <a:gd name="connsiteX7" fmla="*/ 552450 w 1343025"/>
              <a:gd name="connsiteY7" fmla="*/ 533400 h 714375"/>
              <a:gd name="connsiteX8" fmla="*/ 581025 w 1343025"/>
              <a:gd name="connsiteY8" fmla="*/ 600075 h 714375"/>
              <a:gd name="connsiteX9" fmla="*/ 628650 w 1343025"/>
              <a:gd name="connsiteY9" fmla="*/ 590550 h 714375"/>
              <a:gd name="connsiteX10" fmla="*/ 676275 w 1343025"/>
              <a:gd name="connsiteY10" fmla="*/ 590550 h 714375"/>
              <a:gd name="connsiteX11" fmla="*/ 685800 w 1343025"/>
              <a:gd name="connsiteY11" fmla="*/ 609600 h 714375"/>
              <a:gd name="connsiteX12" fmla="*/ 695325 w 1343025"/>
              <a:gd name="connsiteY12" fmla="*/ 619125 h 714375"/>
              <a:gd name="connsiteX13" fmla="*/ 742950 w 1343025"/>
              <a:gd name="connsiteY13" fmla="*/ 600075 h 714375"/>
              <a:gd name="connsiteX14" fmla="*/ 771525 w 1343025"/>
              <a:gd name="connsiteY14" fmla="*/ 657225 h 714375"/>
              <a:gd name="connsiteX15" fmla="*/ 809625 w 1343025"/>
              <a:gd name="connsiteY15" fmla="*/ 628650 h 714375"/>
              <a:gd name="connsiteX16" fmla="*/ 847725 w 1343025"/>
              <a:gd name="connsiteY16" fmla="*/ 685800 h 714375"/>
              <a:gd name="connsiteX17" fmla="*/ 866775 w 1343025"/>
              <a:gd name="connsiteY17" fmla="*/ 647700 h 714375"/>
              <a:gd name="connsiteX18" fmla="*/ 895350 w 1343025"/>
              <a:gd name="connsiteY18" fmla="*/ 695325 h 714375"/>
              <a:gd name="connsiteX19" fmla="*/ 923925 w 1343025"/>
              <a:gd name="connsiteY19" fmla="*/ 647700 h 714375"/>
              <a:gd name="connsiteX20" fmla="*/ 981075 w 1343025"/>
              <a:gd name="connsiteY20" fmla="*/ 666750 h 714375"/>
              <a:gd name="connsiteX21" fmla="*/ 990600 w 1343025"/>
              <a:gd name="connsiteY21" fmla="*/ 666750 h 714375"/>
              <a:gd name="connsiteX22" fmla="*/ 1047750 w 1343025"/>
              <a:gd name="connsiteY22" fmla="*/ 695325 h 714375"/>
              <a:gd name="connsiteX23" fmla="*/ 1171575 w 1343025"/>
              <a:gd name="connsiteY23" fmla="*/ 666750 h 714375"/>
              <a:gd name="connsiteX24" fmla="*/ 1228725 w 1343025"/>
              <a:gd name="connsiteY24" fmla="*/ 647700 h 714375"/>
              <a:gd name="connsiteX25" fmla="*/ 1323975 w 1343025"/>
              <a:gd name="connsiteY25" fmla="*/ 704850 h 714375"/>
              <a:gd name="connsiteX26" fmla="*/ 1333500 w 1343025"/>
              <a:gd name="connsiteY26" fmla="*/ 714375 h 714375"/>
              <a:gd name="connsiteX27" fmla="*/ 1343025 w 1343025"/>
              <a:gd name="connsiteY27" fmla="*/ 314325 h 714375"/>
              <a:gd name="connsiteX28" fmla="*/ 1295400 w 1343025"/>
              <a:gd name="connsiteY28" fmla="*/ 161925 h 714375"/>
              <a:gd name="connsiteX29" fmla="*/ 1285875 w 1343025"/>
              <a:gd name="connsiteY29" fmla="*/ 38100 h 714375"/>
              <a:gd name="connsiteX30" fmla="*/ 781050 w 1343025"/>
              <a:gd name="connsiteY30" fmla="*/ 47625 h 714375"/>
              <a:gd name="connsiteX31" fmla="*/ 266700 w 1343025"/>
              <a:gd name="connsiteY31" fmla="*/ 9525 h 714375"/>
              <a:gd name="connsiteX32" fmla="*/ 0 w 1343025"/>
              <a:gd name="connsiteY32" fmla="*/ 0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43025" h="714375">
                <a:moveTo>
                  <a:pt x="0" y="0"/>
                </a:moveTo>
                <a:lnTo>
                  <a:pt x="9525" y="95250"/>
                </a:lnTo>
                <a:lnTo>
                  <a:pt x="476250" y="133350"/>
                </a:lnTo>
                <a:lnTo>
                  <a:pt x="447675" y="514350"/>
                </a:lnTo>
                <a:lnTo>
                  <a:pt x="476250" y="552450"/>
                </a:lnTo>
                <a:lnTo>
                  <a:pt x="523875" y="552450"/>
                </a:lnTo>
                <a:lnTo>
                  <a:pt x="552450" y="533400"/>
                </a:lnTo>
                <a:lnTo>
                  <a:pt x="552450" y="533400"/>
                </a:lnTo>
                <a:lnTo>
                  <a:pt x="581025" y="600075"/>
                </a:lnTo>
                <a:lnTo>
                  <a:pt x="628650" y="590550"/>
                </a:lnTo>
                <a:lnTo>
                  <a:pt x="676275" y="590550"/>
                </a:lnTo>
                <a:lnTo>
                  <a:pt x="685800" y="609600"/>
                </a:lnTo>
                <a:lnTo>
                  <a:pt x="695325" y="619125"/>
                </a:lnTo>
                <a:lnTo>
                  <a:pt x="742950" y="600075"/>
                </a:lnTo>
                <a:lnTo>
                  <a:pt x="771525" y="657225"/>
                </a:lnTo>
                <a:lnTo>
                  <a:pt x="809625" y="628650"/>
                </a:lnTo>
                <a:lnTo>
                  <a:pt x="847725" y="685800"/>
                </a:lnTo>
                <a:lnTo>
                  <a:pt x="866775" y="647700"/>
                </a:lnTo>
                <a:lnTo>
                  <a:pt x="895350" y="695325"/>
                </a:lnTo>
                <a:lnTo>
                  <a:pt x="923925" y="647700"/>
                </a:lnTo>
                <a:lnTo>
                  <a:pt x="981075" y="666750"/>
                </a:lnTo>
                <a:lnTo>
                  <a:pt x="990600" y="666750"/>
                </a:lnTo>
                <a:lnTo>
                  <a:pt x="1047750" y="695325"/>
                </a:lnTo>
                <a:lnTo>
                  <a:pt x="1171575" y="666750"/>
                </a:lnTo>
                <a:lnTo>
                  <a:pt x="1228725" y="647700"/>
                </a:lnTo>
                <a:cubicBezTo>
                  <a:pt x="1318375" y="697506"/>
                  <a:pt x="1291336" y="672211"/>
                  <a:pt x="1323975" y="704850"/>
                </a:cubicBezTo>
                <a:lnTo>
                  <a:pt x="1333500" y="714375"/>
                </a:lnTo>
                <a:lnTo>
                  <a:pt x="1343025" y="314325"/>
                </a:lnTo>
                <a:lnTo>
                  <a:pt x="1295400" y="161925"/>
                </a:lnTo>
                <a:lnTo>
                  <a:pt x="1285875" y="38100"/>
                </a:lnTo>
                <a:lnTo>
                  <a:pt x="781050" y="47625"/>
                </a:lnTo>
                <a:lnTo>
                  <a:pt x="266700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7469" name="TextBox 70"/>
          <p:cNvSpPr txBox="1">
            <a:spLocks noChangeArrowheads="1"/>
          </p:cNvSpPr>
          <p:nvPr/>
        </p:nvSpPr>
        <p:spPr bwMode="auto">
          <a:xfrm>
            <a:off x="1752600" y="152400"/>
            <a:ext cx="6096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3429000" algn="l"/>
              </a:tabLst>
            </a:pPr>
            <a:r>
              <a:rPr lang="en-US" dirty="0" smtClean="0"/>
              <a:t>RT200 </a:t>
            </a:r>
            <a:r>
              <a:rPr lang="en-US" dirty="0"/>
              <a:t>	</a:t>
            </a:r>
            <a:br>
              <a:rPr lang="en-US" dirty="0"/>
            </a:br>
            <a:r>
              <a:rPr lang="en-US" dirty="0" smtClean="0"/>
              <a:t>&gt;100 </a:t>
            </a:r>
            <a:r>
              <a:rPr lang="en-US" dirty="0"/>
              <a:t>dealers</a:t>
            </a:r>
            <a:br>
              <a:rPr lang="en-US" dirty="0"/>
            </a:br>
            <a:endParaRPr lang="en-US" dirty="0"/>
          </a:p>
        </p:txBody>
      </p:sp>
      <p:pic>
        <p:nvPicPr>
          <p:cNvPr id="17471" name="Picture 4" descr="GreenSeeker RT2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04800"/>
            <a:ext cx="1905000" cy="1143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074" name="AutoShape 2" descr="data:image/jpg;base64,/9j/4AAQSkZJRgABAQAAAQABAAD/2wBDAAkGBwgHBgkIBwgKCgkLDRYPDQwMDRsUFRAWIB0iIiAdHx8kKDQsJCYxJx8fLT0tMTU3Ojo6Iys/RD84QzQ5Ojf/2wBDAQoKCg0MDRoPDxo3JR8lNzc3Nzc3Nzc3Nzc3Nzc3Nzc3Nzc3Nzc3Nzc3Nzc3Nzc3Nzc3Nzc3Nzc3Nzc3Nzc3Nzf/wAARCABVATMDASIAAhEBAxEB/8QAHAAAAgIDAQEAAAAAAAAAAAAAAAYFBwEECAMC/8QATRAAAQMDAQQFBQwGBwgDAAAAAQACAwQFEQYHEiExNkFRYbITcXSBsRQVFiIjMjRyc5Gh0TVSVWKUsxdCgoPBwtIkJSYzU2R1kkRUk//EABkBAAMBAQEAAAAAAAAAAAAAAAABAgMEBf/EAC4RAAICAQQABQIGAgMAAAAAAAABAgMRBBIhMRMyM1FxQYEUIjRCQ2EjkSREwf/aAAwDAQACEQMRAD8AvFYJWVrXH6FUEEgiJxBB5cCjsGbGQsqhdI7UbtaWQwXUG40ga0bzjiZgx+t/W9f3q39P6qs+oafytsq2OcBl8L/iyM87T7eXetraJ19ozhbGXTJtCjn3y1RyGOS50LXg4LXVDAfat2OaOVm/E9r2nkWnIKywy8o9ELGVlIYIQvKpqIqWF01RJHFEwZc+Rwa0ecnggD1Qoz4QWb9rUH8Sz80fCCzftag/iWfmnh+wtyJNCjPhBZv2tQfxLPzR8ILN+1qD+JZ+aMP2DciTQtakr6Sta51FVQVAacOMUgfjz4WxlLoZlCwSoSq1dp6jqZKarvFHFPE4tkjdKAWnsKaTfQm0uycQoi3ansd0qhS266UtROQXCOOQEkDmVLoaa7BNPoEIQkMEIQgAQhfE0rIYnyyvayNjS5znHAaBxJJQB9oUJ8LtOft22/xTPzW9brrQXRj322tp6tkZ3XugkDw088HCbjJctCTTN1CwspDBCjbhf7RbZxT3C5UdNMWhwZNM1hwevBPLgV4w6psE80cMN6t0kkjg1jGVLCXE8gBlPbLvAsomELAKykMEIQgAQhCABCEIAFrXH6DUfZP9hWylnX1/ZYrMC1rX1NXIKeBjusu4E+YDJ8+O1VFNySQpPCyVFoDZ7Valhirq1zqW2YGHgfHmxz3M8MfvH1Z6rNs9LoimEtms7rQ+reHROZKRK+Q9Ydk5dy4gHq7lr661BFb9AOms3yUc7/cdO6PgGtBLSW45fFYcHvBSNsTgim1ZPJIAXw0bjGOwlzQfwJHrXbJztg7JPCXSOZbYSUV9Te1Xsxit9nqLlFUwxyseXvghgkMQZ1AcXOHbk5HHqHFJlto7/bqUXazunbTtwXTUMocGfXDTlv8AaCedEV+uay+1FTAx81BNUvM4rXFsQ+NxDDjII5fFBHDiE3P0jYIr1UXq3zVNPUU4zPBbpsAu54LG8cn9Xkezin40q/yzeReGpcx4FvQ+1Q1EsdDqYxsc74rK1oDWk/vgcB5xw7grYaQQCDlc/V1godV3Wvm0bPLLK0GaSkqYGw5BOD5MjA59RA58zlOux/UlRUwPsFyL/dFLGJKZz85dDnGOPPdJGD2Edizvqg1vhx7ouuyWdsizUqbURnQl26/k2eNqalq3K30t0o5aKvhbNTSgB8bicOGc9XeFyQeJJm8llNHKWO78EY7h9y6P/o90n+xKb73fmqX2kW2jtOrquit0DYKaNkZbG3OAS0E8+9evTqY2y2pHBZTKCy2LGO4Ix3fgvSla19XA14BY6RocD1jIyuha3Q+i6Gllqqy00kMELS6SR7nANaOs8VV18amk12KupzzhitsGGKS8cMfKxeFytdJVlvWgbE2VlpuFtpWykGQMlPxiM45+cpmpL1bay3m4U1dBJRtJDpw8BgxzyTwXlXNzm5Y7O2vEY4ybzsYOVzPrwH4aXrn9Ler0pNdacrrrBbKK4CoqZnFrPJxuLScE/Oxjq5qJu7NnPvpVe+3vT7u8ofL+Vdh2/wBee9a6eTqm20yLYqceGV3sbz8OIM5+jS+xdAJN0y3QgurDpz3t93hjt33O7L93rUtW6v09QVUtLWXikhniO6+N8mC09hU6iTssykyqoqEcNk4hQ1u1TYrpVNpbfdaWoncCRHG/JIHNeN81lYLFKYbjcY2TgZMMYL3jzhucevCx2Sbwkabl7k+hL1h1nYb/ADeQtte19RgkQyNLHkDmQHYz6lIXe922y04nulZDTRuOGmQ8XHsA5k+ZJxknjAbljOSRUdqL9AXL0SXwFQFNtM0pUTiEXExknAfLC9rPvxw9anL9KyXTtwfG4PY6jlLXNOQRuHjlVtlGSyhbk08HLQJxzKujYP8Aoi7elN8AVLt5K3NjVzorTp271VyqoqaBtU348jsAncHAdp7gvU1fNRw0ectxZSfDtL0nNUeRFz3OOA+SF7WH1kcPWmyGaOeJksL2yRvAc17DkOHaCvKcJR7R3qSfRRm2/phCP+xj8ciVNJE/Cmz8T9Nh8YTXtv6YQ+gx+ORKmkulNn9Nh8YXrVr/AI6+Dz5+q/k6hHJZXySBzSnqLaHp+wzOppp5KmpbwdDSt3yw9hOQAe7OV5EYuTwkd7ko9jchVnFtkszpMS224Rs/W+TcR6g5O1g1Fa9Q0xntVU2YNID2Yw9hPU5p4hXOqcPMsCjZGXCZLIQhZlghCEAYyql2i/772iWmzvJMFPAZntB+s8/gxo9atohVLqIe5NscEknKooSG+cxSNA+8fit9N5m/6ZldzHBHvhffditCKVrpai3TjykbG5ccOI5D92QFbmkbBTaCpxqXVFY6nqHMLIaKM5dhw+aQPnO5cBwHWezb2YRR6R0u263+uFLBdHxCCF/JuRhrvORxPUGgEpX2tWm8wX19xr5XVVBMcU0zR8WNvVHjqPi58+XTHMpupPhtmL4SnjkcteP1BfbNT12jq73RapY/lYaT4szj5+ZHUWjBB6j1VlpW7XXS19bUU9JUZJ3aimMbh5VueIxjn1g9R9a07FqK7afmdJa6x8O8cvZ85j8drTwPn5pwZthvzYgH0VvdJjG/uvH4by2VU4JwSUl/ojfGTUm8MfJKK06anuetI9+FlTRtcad7Cz5QnPLmHOO6Mdue1LOgqiefZ5ca2Hc98bTJM6kmcwOLBuB5bx6jvOBHf5l96J1HU65hvVg1BJG91TAXwFsYaGDkcDuO67t5qZsFlk0rsyuUdwAZVSQTzTtBzuuLN0DPmDfWuSS2pxn3lf6NlzyujV0ptZt9eGU99Y2hqDw8uMmF3+LfXkd6seGVk8bZYXtkjcMte0ghw7QQuWrNZrjeqoU1qpJKmXmdwcGjtcTwaPOrv2d6LuOmYjJW3WWQvHGiiPyDSeviMk94x61WpprhzF8+wqbJy7XA8lc87XOnld9SLwBdDdS552udO676kXgCWh9T7D1PkFSi+mU/2rPEF0ftE6D3v0N/sXOFF9Np/tWeILo/aH0Hvnob/YttX6kDPT+WRzWTxK357vVTWaltIe5tJA98hjB4Pe52d4+YcB6+1aB5lW1si0nZ7lZpbrcaNlXOZ3RNZON5jA0Dk3kSc8z+C6r5xrjukjCuLm8IStm3Tmz5/wCs7wOXhr7ppevS3q/49LWKCtgrae0UcFTAd6OWGIRkHGP6uM+tUBr7ppevS3LCm5XXOSX0NbK9kMf2TGxw/wDHEPo0vsUXtF6b3n0jt/dapPY504g9Gl9ijNovTi8+kf5Wq1+ofwT/ABL5I/T1fcLfc2S2hr3V0jHwwhjS5wLxjLR245LF7s12tEzBeaOenkmy9pmId5TtOQTk5PHjnimHZCAdd0ef+lN4E4bef0fZ/t5PCESt23qGOwjDNbkVDS1MtJUxVFO8xzRPD2OH9VwOQUwXul1PqGObU1dRVL6RwJEwGGRx55NHPdHbjHWll3zXfVXS1c0fAGcYGPel38lGot8OUWlyFUN6ayc1d3erj2Z101Ts4vNPM4ubStnZFk/NaY97HmBJ+9U4rZ2VdA9S/wB5/JRq0tif9oVHmKlbyTNo/R1z1YZhRyxw0sDsSSSk4DiOQaOJOMfmlkcldGwf9EXb0pvgCrUTcK9yCmKlLDKs1LYqvTd3kt1aY3SNAe18fzXtPIj8k77GdTTUl0FhqZSaWpBdAHH/AJcgGSB3EA+sDtK8tubQNT0Tus0Qz/7vSPYql1HfLdUsJDoqqJ+R3OCnHjULd3gfp2YQ57bumEPoEfjkSppLpVZ/TYfGE17bumEPoMfjkSnpPpTZ/TYfGE6/QXwKfq/cuTa1qqaw2qKioJDHXVuQJGnDo4x85w7CeQ9Z5gKjKWmmrauKlpmGSeaQRsaP6zicAfeU5bZKp9RraaIk4p4Io2jzjfPiSxp66Gy3ukuYhFQaaQvERduhxwRzwe1LTw2VZXbHdLdPD6GrUOzC52SyPuRq4KjyDd+eKNrgWDrIJ5gerglfTl7qtP3eG40Tzvxn47AeEjM8WHuP5FPF02tz3G21dE+yQtbUwviLvdJOA4EZxud6rTCqlWSi1ahWOCacDq+31kVfRU9ZTu3oaiJskZ7WkZHtWyk3ZJUuqdDUIecmF0kWe4POPanJePOO2Tj7HfF5SYIQhSUCrfa7Z5nvtN+pAfKUc7Y5SOpjnDB8wPD+0rIWpdWNkt9SyRge10TgWuAIPDsKuuThJNEzjuWCj9slwkm1Q22tBZS0EDGxRjgMuGSR6t0epa+ktoFRaKX3svFM25WlzdzyUgBdG3sGeDm/un1EJiiktW1K0wRVEsdDqeniGHEcJRjJx2tPPA4tz2c6/v8Apq76fncy50ckTAeEzRvRu8zhw+/ivTr8OUPDnw0cc3JS3xHd2mtB6kIlsV9FsmdxNNORgd264g/c4heY2Slrt6TUtA2H9cM44/8AbH4qt4o31EjYoWOkkecNYxu85x7ABzTxadnop6dtdrGvhs9FjIhc8eWkHZjq/E9wRJOH7/8A0UcT/aNWmaXQ+j7lGRe21tx3HB0++PJwtwck7vxW5xjiSSSAFMW+9UuvXV9pgjqJLO3/AJ9U4+TMmXAtjaOeMA5JwcdXHKRZhFql8emtDWoUtsjka+oq5AQZCM4c8njjmQDkk9QwrYstrt2j9PCniJEEDS+WUty6V55nA5k8AAO4BcdqS5fMmdFeXwuiSttsorXStpbdTRU0DeTI2gDz957zxW4l636mjqq1lNNTTU5lJbE55DgSCRg45HLSOGRkYznGWAHh1rmkmnybJr6AVzztc6d131IvAF0MVzztc6d131IvAF16L1PsYanyCpRfTaf7VniC6P2h9B756G/2LnCi+mU/2rPEF0ftD6D3v0N/sW2r9SBnp/LI5rPMq99inQ53pkv+VUQeZV77E+hzvTJfY1aa30/uRpvOPzuRXNGvuml69LeulzyK5o1900vXD/5b1zaH1H8G2p8qJfY504g9Gl9ijNovTi8+kf5WqU2OdOIPRpfYovaL04vPpH+Vq6/+w/gw/i+5IbIOndH9jN4U4bef0fZ/t5PCEn7IOndJ9lN4U4bef0fZ/t5PCFlZ+qiXD0GU275jvqldL13QKo/8S7+SVzQ75jvqldL13QKo/wDEu/klLW9xDTdSOaVbOyroHqX+8/kqplbWyroHqX+8/krfVen90RT5ypByV0bB/wBD3b0pngCpiNrnuaxjS5ziAAOZPYnbZ1rZmkX1lNW0sstNUODj5LG+x4GORx3dfDCepg51tRFTJRllkjtzP/E1EOyhH8x6QrVC6pulFAzi6SojYPW4BSuuNRHU9/luDYXQwhjY4mPIyGjPPHWSSVMbI7FJddURVj2H3Lb/AJZ7urfx8Qff8b+z3pR/xUfm9gf57eDa23cNYQ+gx+ORKmk+lNn9Nh8YTXtu6YQegR+ORKmkulNn9Nh8YRX6C+An6v3GHbFTOg1xPI7lUQRSN7xu7p/FqXtKW6mu2orfb61744KmXyb3MIDhwOMZB68BW7th0xLd7XDcqGIyVNCDvsaOL4jxOO8EZ82VR8E0kE0c8DyyWNwex7TxDgcgj1qdPLfThPkdq22ZfRd39D2nv/t3L/8ARn+ha0Gy3SdRUS08F1rJJoTuyxsqIy5h7CN3I5qAk2w3d1u8iy30razdwanedjP6wYfzI9iRKEXG5XeM0T55blUS5a5jiHueeJORy7z1LGNV7TcpYNHOvKwsnSWmLDS6btbbdQyTPha9zw6Uguy45PIBTCWo66XTtpoKCrlnuVw8k0PeXcXHeDd5xPVvODRzJyO8iTsl2hu1M6WJr43sduyRvxlp9XMd/nHAggcEk+zqTXRJIQhSUC1rj9Bqfsn+wrZXlVR+WgkizjfYW57MhC7E+jk2ne+PyL4nOY9uC1zTgg9oParw2ey65rKdnvy2D3vI4Oroz5dw7gMZHe5TWk9A2XTbI5I4vdVa0D/apwC4H90cm+rj3lNgGF2X6pT4ijCulxeWys7ls4vVZdHVsOoKakcQQBR0hgwD1fEcCfWSV927ZFbxP5e9XOruL+ZGfJg+c5Lj94VlIWP4izGMmnhQ9jTttso7VStpbfTRU8DeTI24Ge09p7yvq4Uba6jlpnucwPHB7ebSCCCPMQDx4LaQscvOS8CvbNMzU9e2epkpgxsnlHinYQZ5AXEOdk8MF5OBnk3jw4s4GAsoTk3LsEsdGCMqstabM6/UWoqi509wpYY5WsAZIxxI3Wgcx5lZyFVdkq3mIpQUlhlM0+xy6RTxSm7UZDHtdgRv44IP+CtPUdrderFXWxsohNVC6MSFu9u568KTQqndObTk+hRrjFNIp47Fpyf05F/DH/Un/Q2mn6Wsptz6oVJMzpd8M3eeOGMnsTEhE77JrEmKNUYvKRggkcFV+odk8t4vlbcm3eOIVMxk8macndz1Z3laKFNdkq3mLKlBSWGV3ovZrLpm+sub7oyoDYns8mId35wxnOStTUuyqa932tuYu7IhUyb4jMBdu8AMZ3u5WehX+Is3bs8k+FDGMFc6N2Zy6bv8NzfdGVAjY9vkxAW53hjnkqZ2gaOfq6mo4WVraX3NI5+XR7+9kY7Qm1CTum572+RquKjt+hTp2KzkEe/kXH/tT/qVnz2x0un5LWJQC+jNN5Td5ZZu5x/gpNCJ3Tnjc+gjXGPRT39Cs/7cj/hj/qTfpLRMmn7Bc7W6uZOa3exIIy0Myzd5Z49qckJyvsmsNiVUE8pFX6c2Si03qjr6u5sqYqZ4kEIg3d5wHxcnPUcH1KR1hswob/UvrqKf3DWyEmTDN6OQ9pbwwe8c+sE8U/oQ77HLdnkPChjGCnKLYxVeXHu68RCAHiIITvEdxJwPxVo2CyUNgtzKC2wiOFvEknLnu63OPWVJISsunZ5mONcY9IQNdbO5dVXllwZcmUwbA2LcMJdyLjnOR+soi0bIprddaKuN5jkFNOyUsFORvbpBxne7layE1qLFHanwJ1Qbzg+d1JOpNmFjvU76mASUFS85e6nxuPPaWHhnzYTwhZwnKDzFlOKksMqePYrAJMy3yVzOsMpgD95cR+Cd9MaNtGmWONugLqhww+pmO9I4dmeodwATChXO6yaxJijXGPSIO/WN1yeyWEw7wDWyxTNJZMwPa8A45Yc3v4EjHHI9dP2c2mncJJWyTPDQS1uGta0Ya0dwGeJ4kknuUuhZ5eMFYWcghCEhghCEACEIQAIQhAAhCEACEIQAIQhAAhCEACEIQAIQhAAhCEACEIQAIQhAAhCEACEIQAIQhAAhCEACEIQAIQhAAhCEACEIQB//2Q=="/>
          <p:cNvSpPr>
            <a:spLocks noChangeAspect="1" noChangeArrowheads="1"/>
          </p:cNvSpPr>
          <p:nvPr/>
        </p:nvSpPr>
        <p:spPr bwMode="auto">
          <a:xfrm>
            <a:off x="73025" y="-236538"/>
            <a:ext cx="1809750" cy="504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http://t3.gstatic.com/images?q=tbn:ANd9GcSR774B-MNYvJ5ofpAa4eHIwjYpMfRl-UjeF1prRiPVzKIKaTcd5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5181600"/>
            <a:ext cx="2085975" cy="576452"/>
          </a:xfrm>
          <a:prstGeom prst="rect">
            <a:avLst/>
          </a:prstGeom>
          <a:noFill/>
        </p:spPr>
      </p:pic>
      <p:pic>
        <p:nvPicPr>
          <p:cNvPr id="3078" name="Picture 6" descr="http://www.ntechindustries.com/images/handheld_logo_lg7-04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5791200"/>
            <a:ext cx="1924050" cy="9144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4" name="Freeform 23"/>
          <p:cNvSpPr>
            <a:spLocks/>
          </p:cNvSpPr>
          <p:nvPr/>
        </p:nvSpPr>
        <p:spPr bwMode="auto">
          <a:xfrm>
            <a:off x="5678488" y="3465512"/>
            <a:ext cx="1123950" cy="593725"/>
          </a:xfrm>
          <a:custGeom>
            <a:avLst/>
            <a:gdLst/>
            <a:ahLst/>
            <a:cxnLst>
              <a:cxn ang="0">
                <a:pos x="0" y="304"/>
              </a:cxn>
              <a:cxn ang="0">
                <a:pos x="6" y="288"/>
              </a:cxn>
              <a:cxn ang="0">
                <a:pos x="17" y="287"/>
              </a:cxn>
              <a:cxn ang="0">
                <a:pos x="21" y="253"/>
              </a:cxn>
              <a:cxn ang="0">
                <a:pos x="13" y="252"/>
              </a:cxn>
              <a:cxn ang="0">
                <a:pos x="12" y="244"/>
              </a:cxn>
              <a:cxn ang="0">
                <a:pos x="31" y="224"/>
              </a:cxn>
              <a:cxn ang="0">
                <a:pos x="69" y="239"/>
              </a:cxn>
              <a:cxn ang="0">
                <a:pos x="73" y="202"/>
              </a:cxn>
              <a:cxn ang="0">
                <a:pos x="100" y="193"/>
              </a:cxn>
              <a:cxn ang="0">
                <a:pos x="96" y="184"/>
              </a:cxn>
              <a:cxn ang="0">
                <a:pos x="102" y="162"/>
              </a:cxn>
              <a:cxn ang="0">
                <a:pos x="111" y="150"/>
              </a:cxn>
              <a:cxn ang="0">
                <a:pos x="147" y="143"/>
              </a:cxn>
              <a:cxn ang="0">
                <a:pos x="159" y="147"/>
              </a:cxn>
              <a:cxn ang="0">
                <a:pos x="199" y="133"/>
              </a:cxn>
              <a:cxn ang="0">
                <a:pos x="213" y="146"/>
              </a:cxn>
              <a:cxn ang="0">
                <a:pos x="226" y="116"/>
              </a:cxn>
              <a:cxn ang="0">
                <a:pos x="239" y="108"/>
              </a:cxn>
              <a:cxn ang="0">
                <a:pos x="267" y="125"/>
              </a:cxn>
              <a:cxn ang="0">
                <a:pos x="271" y="107"/>
              </a:cxn>
              <a:cxn ang="0">
                <a:pos x="303" y="68"/>
              </a:cxn>
              <a:cxn ang="0">
                <a:pos x="308" y="44"/>
              </a:cxn>
              <a:cxn ang="0">
                <a:pos x="321" y="47"/>
              </a:cxn>
              <a:cxn ang="0">
                <a:pos x="350" y="27"/>
              </a:cxn>
              <a:cxn ang="0">
                <a:pos x="342" y="11"/>
              </a:cxn>
              <a:cxn ang="0">
                <a:pos x="346" y="1"/>
              </a:cxn>
              <a:cxn ang="0">
                <a:pos x="370" y="0"/>
              </a:cxn>
              <a:cxn ang="0">
                <a:pos x="387" y="5"/>
              </a:cxn>
              <a:cxn ang="0">
                <a:pos x="397" y="24"/>
              </a:cxn>
              <a:cxn ang="0">
                <a:pos x="422" y="28"/>
              </a:cxn>
              <a:cxn ang="0">
                <a:pos x="439" y="37"/>
              </a:cxn>
              <a:cxn ang="0">
                <a:pos x="478" y="35"/>
              </a:cxn>
              <a:cxn ang="0">
                <a:pos x="493" y="24"/>
              </a:cxn>
              <a:cxn ang="0">
                <a:pos x="534" y="49"/>
              </a:cxn>
              <a:cxn ang="0">
                <a:pos x="548" y="100"/>
              </a:cxn>
              <a:cxn ang="0">
                <a:pos x="565" y="117"/>
              </a:cxn>
              <a:cxn ang="0">
                <a:pos x="595" y="135"/>
              </a:cxn>
              <a:cxn ang="0">
                <a:pos x="573" y="162"/>
              </a:cxn>
              <a:cxn ang="0">
                <a:pos x="552" y="177"/>
              </a:cxn>
              <a:cxn ang="0">
                <a:pos x="532" y="202"/>
              </a:cxn>
              <a:cxn ang="0">
                <a:pos x="532" y="211"/>
              </a:cxn>
              <a:cxn ang="0">
                <a:pos x="472" y="250"/>
              </a:cxn>
              <a:cxn ang="0">
                <a:pos x="141" y="280"/>
              </a:cxn>
              <a:cxn ang="0">
                <a:pos x="109" y="278"/>
              </a:cxn>
              <a:cxn ang="0">
                <a:pos x="110" y="296"/>
              </a:cxn>
              <a:cxn ang="0">
                <a:pos x="0" y="304"/>
              </a:cxn>
            </a:cxnLst>
            <a:rect l="0" t="0" r="r" b="b"/>
            <a:pathLst>
              <a:path w="596" h="305">
                <a:moveTo>
                  <a:pt x="0" y="304"/>
                </a:moveTo>
                <a:lnTo>
                  <a:pt x="6" y="288"/>
                </a:lnTo>
                <a:lnTo>
                  <a:pt x="17" y="287"/>
                </a:lnTo>
                <a:lnTo>
                  <a:pt x="21" y="253"/>
                </a:lnTo>
                <a:lnTo>
                  <a:pt x="13" y="252"/>
                </a:lnTo>
                <a:lnTo>
                  <a:pt x="12" y="244"/>
                </a:lnTo>
                <a:lnTo>
                  <a:pt x="31" y="224"/>
                </a:lnTo>
                <a:lnTo>
                  <a:pt x="69" y="239"/>
                </a:lnTo>
                <a:lnTo>
                  <a:pt x="73" y="202"/>
                </a:lnTo>
                <a:lnTo>
                  <a:pt x="100" y="193"/>
                </a:lnTo>
                <a:lnTo>
                  <a:pt x="96" y="184"/>
                </a:lnTo>
                <a:lnTo>
                  <a:pt x="102" y="162"/>
                </a:lnTo>
                <a:lnTo>
                  <a:pt x="111" y="150"/>
                </a:lnTo>
                <a:lnTo>
                  <a:pt x="147" y="143"/>
                </a:lnTo>
                <a:lnTo>
                  <a:pt x="159" y="147"/>
                </a:lnTo>
                <a:lnTo>
                  <a:pt x="199" y="133"/>
                </a:lnTo>
                <a:lnTo>
                  <a:pt x="213" y="146"/>
                </a:lnTo>
                <a:lnTo>
                  <a:pt x="226" y="116"/>
                </a:lnTo>
                <a:lnTo>
                  <a:pt x="239" y="108"/>
                </a:lnTo>
                <a:lnTo>
                  <a:pt x="267" y="125"/>
                </a:lnTo>
                <a:lnTo>
                  <a:pt x="271" y="107"/>
                </a:lnTo>
                <a:lnTo>
                  <a:pt x="303" y="68"/>
                </a:lnTo>
                <a:lnTo>
                  <a:pt x="308" y="44"/>
                </a:lnTo>
                <a:lnTo>
                  <a:pt x="321" y="47"/>
                </a:lnTo>
                <a:lnTo>
                  <a:pt x="350" y="27"/>
                </a:lnTo>
                <a:lnTo>
                  <a:pt x="342" y="11"/>
                </a:lnTo>
                <a:lnTo>
                  <a:pt x="346" y="1"/>
                </a:lnTo>
                <a:lnTo>
                  <a:pt x="370" y="0"/>
                </a:lnTo>
                <a:lnTo>
                  <a:pt x="387" y="5"/>
                </a:lnTo>
                <a:lnTo>
                  <a:pt x="397" y="24"/>
                </a:lnTo>
                <a:lnTo>
                  <a:pt x="422" y="28"/>
                </a:lnTo>
                <a:lnTo>
                  <a:pt x="439" y="37"/>
                </a:lnTo>
                <a:lnTo>
                  <a:pt x="478" y="35"/>
                </a:lnTo>
                <a:lnTo>
                  <a:pt x="493" y="24"/>
                </a:lnTo>
                <a:lnTo>
                  <a:pt x="534" y="49"/>
                </a:lnTo>
                <a:lnTo>
                  <a:pt x="548" y="100"/>
                </a:lnTo>
                <a:lnTo>
                  <a:pt x="565" y="117"/>
                </a:lnTo>
                <a:lnTo>
                  <a:pt x="595" y="135"/>
                </a:lnTo>
                <a:lnTo>
                  <a:pt x="573" y="162"/>
                </a:lnTo>
                <a:lnTo>
                  <a:pt x="552" y="177"/>
                </a:lnTo>
                <a:lnTo>
                  <a:pt x="532" y="202"/>
                </a:lnTo>
                <a:lnTo>
                  <a:pt x="532" y="211"/>
                </a:lnTo>
                <a:lnTo>
                  <a:pt x="472" y="250"/>
                </a:lnTo>
                <a:lnTo>
                  <a:pt x="141" y="280"/>
                </a:lnTo>
                <a:lnTo>
                  <a:pt x="109" y="278"/>
                </a:lnTo>
                <a:lnTo>
                  <a:pt x="110" y="296"/>
                </a:lnTo>
                <a:lnTo>
                  <a:pt x="0" y="304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5" name="Freeform 36"/>
          <p:cNvSpPr>
            <a:spLocks/>
          </p:cNvSpPr>
          <p:nvPr/>
        </p:nvSpPr>
        <p:spPr bwMode="auto">
          <a:xfrm>
            <a:off x="6569075" y="3255962"/>
            <a:ext cx="1200150" cy="696913"/>
          </a:xfrm>
          <a:custGeom>
            <a:avLst/>
            <a:gdLst/>
            <a:ahLst/>
            <a:cxnLst>
              <a:cxn ang="0">
                <a:pos x="60" y="319"/>
              </a:cxn>
              <a:cxn ang="0">
                <a:pos x="80" y="285"/>
              </a:cxn>
              <a:cxn ang="0">
                <a:pos x="123" y="243"/>
              </a:cxn>
              <a:cxn ang="0">
                <a:pos x="176" y="256"/>
              </a:cxn>
              <a:cxn ang="0">
                <a:pos x="205" y="256"/>
              </a:cxn>
              <a:cxn ang="0">
                <a:pos x="247" y="236"/>
              </a:cxn>
              <a:cxn ang="0">
                <a:pos x="256" y="208"/>
              </a:cxn>
              <a:cxn ang="0">
                <a:pos x="293" y="106"/>
              </a:cxn>
              <a:cxn ang="0">
                <a:pos x="336" y="80"/>
              </a:cxn>
              <a:cxn ang="0">
                <a:pos x="372" y="39"/>
              </a:cxn>
              <a:cxn ang="0">
                <a:pos x="423" y="24"/>
              </a:cxn>
              <a:cxn ang="0">
                <a:pos x="452" y="9"/>
              </a:cxn>
              <a:cxn ang="0">
                <a:pos x="483" y="34"/>
              </a:cxn>
              <a:cxn ang="0">
                <a:pos x="492" y="59"/>
              </a:cxn>
              <a:cxn ang="0">
                <a:pos x="483" y="96"/>
              </a:cxn>
              <a:cxn ang="0">
                <a:pos x="505" y="101"/>
              </a:cxn>
              <a:cxn ang="0">
                <a:pos x="539" y="109"/>
              </a:cxn>
              <a:cxn ang="0">
                <a:pos x="576" y="126"/>
              </a:cxn>
              <a:cxn ang="0">
                <a:pos x="571" y="149"/>
              </a:cxn>
              <a:cxn ang="0">
                <a:pos x="562" y="153"/>
              </a:cxn>
              <a:cxn ang="0">
                <a:pos x="518" y="125"/>
              </a:cxn>
              <a:cxn ang="0">
                <a:pos x="577" y="161"/>
              </a:cxn>
              <a:cxn ang="0">
                <a:pos x="587" y="178"/>
              </a:cxn>
              <a:cxn ang="0">
                <a:pos x="579" y="180"/>
              </a:cxn>
              <a:cxn ang="0">
                <a:pos x="572" y="186"/>
              </a:cxn>
              <a:cxn ang="0">
                <a:pos x="570" y="196"/>
              </a:cxn>
              <a:cxn ang="0">
                <a:pos x="539" y="174"/>
              </a:cxn>
              <a:cxn ang="0">
                <a:pos x="565" y="199"/>
              </a:cxn>
              <a:cxn ang="0">
                <a:pos x="586" y="203"/>
              </a:cxn>
              <a:cxn ang="0">
                <a:pos x="590" y="210"/>
              </a:cxn>
              <a:cxn ang="0">
                <a:pos x="583" y="221"/>
              </a:cxn>
              <a:cxn ang="0">
                <a:pos x="560" y="206"/>
              </a:cxn>
              <a:cxn ang="0">
                <a:pos x="537" y="196"/>
              </a:cxn>
              <a:cxn ang="0">
                <a:pos x="558" y="213"/>
              </a:cxn>
              <a:cxn ang="0">
                <a:pos x="583" y="231"/>
              </a:cxn>
              <a:cxn ang="0">
                <a:pos x="593" y="221"/>
              </a:cxn>
              <a:cxn ang="0">
                <a:pos x="617" y="223"/>
              </a:cxn>
              <a:cxn ang="0">
                <a:pos x="623" y="251"/>
              </a:cxn>
              <a:cxn ang="0">
                <a:pos x="369" y="308"/>
              </a:cxn>
              <a:cxn ang="0">
                <a:pos x="0" y="358"/>
              </a:cxn>
            </a:cxnLst>
            <a:rect l="0" t="0" r="r" b="b"/>
            <a:pathLst>
              <a:path w="637" h="359">
                <a:moveTo>
                  <a:pt x="0" y="358"/>
                </a:moveTo>
                <a:lnTo>
                  <a:pt x="60" y="319"/>
                </a:lnTo>
                <a:lnTo>
                  <a:pt x="60" y="310"/>
                </a:lnTo>
                <a:lnTo>
                  <a:pt x="80" y="285"/>
                </a:lnTo>
                <a:lnTo>
                  <a:pt x="101" y="270"/>
                </a:lnTo>
                <a:lnTo>
                  <a:pt x="123" y="243"/>
                </a:lnTo>
                <a:lnTo>
                  <a:pt x="146" y="270"/>
                </a:lnTo>
                <a:lnTo>
                  <a:pt x="176" y="256"/>
                </a:lnTo>
                <a:lnTo>
                  <a:pt x="186" y="264"/>
                </a:lnTo>
                <a:lnTo>
                  <a:pt x="205" y="256"/>
                </a:lnTo>
                <a:lnTo>
                  <a:pt x="216" y="241"/>
                </a:lnTo>
                <a:lnTo>
                  <a:pt x="247" y="236"/>
                </a:lnTo>
                <a:lnTo>
                  <a:pt x="264" y="214"/>
                </a:lnTo>
                <a:lnTo>
                  <a:pt x="256" y="208"/>
                </a:lnTo>
                <a:lnTo>
                  <a:pt x="287" y="139"/>
                </a:lnTo>
                <a:lnTo>
                  <a:pt x="293" y="106"/>
                </a:lnTo>
                <a:lnTo>
                  <a:pt x="321" y="120"/>
                </a:lnTo>
                <a:lnTo>
                  <a:pt x="336" y="80"/>
                </a:lnTo>
                <a:lnTo>
                  <a:pt x="352" y="77"/>
                </a:lnTo>
                <a:lnTo>
                  <a:pt x="372" y="39"/>
                </a:lnTo>
                <a:lnTo>
                  <a:pt x="378" y="0"/>
                </a:lnTo>
                <a:lnTo>
                  <a:pt x="423" y="24"/>
                </a:lnTo>
                <a:lnTo>
                  <a:pt x="431" y="5"/>
                </a:lnTo>
                <a:lnTo>
                  <a:pt x="452" y="9"/>
                </a:lnTo>
                <a:lnTo>
                  <a:pt x="466" y="25"/>
                </a:lnTo>
                <a:lnTo>
                  <a:pt x="483" y="34"/>
                </a:lnTo>
                <a:lnTo>
                  <a:pt x="493" y="47"/>
                </a:lnTo>
                <a:lnTo>
                  <a:pt x="492" y="59"/>
                </a:lnTo>
                <a:lnTo>
                  <a:pt x="478" y="82"/>
                </a:lnTo>
                <a:lnTo>
                  <a:pt x="483" y="96"/>
                </a:lnTo>
                <a:lnTo>
                  <a:pt x="499" y="91"/>
                </a:lnTo>
                <a:lnTo>
                  <a:pt x="505" y="101"/>
                </a:lnTo>
                <a:lnTo>
                  <a:pt x="512" y="107"/>
                </a:lnTo>
                <a:lnTo>
                  <a:pt x="539" y="109"/>
                </a:lnTo>
                <a:lnTo>
                  <a:pt x="548" y="119"/>
                </a:lnTo>
                <a:lnTo>
                  <a:pt x="576" y="126"/>
                </a:lnTo>
                <a:lnTo>
                  <a:pt x="569" y="132"/>
                </a:lnTo>
                <a:lnTo>
                  <a:pt x="571" y="149"/>
                </a:lnTo>
                <a:lnTo>
                  <a:pt x="572" y="155"/>
                </a:lnTo>
                <a:lnTo>
                  <a:pt x="562" y="153"/>
                </a:lnTo>
                <a:lnTo>
                  <a:pt x="545" y="143"/>
                </a:lnTo>
                <a:lnTo>
                  <a:pt x="518" y="125"/>
                </a:lnTo>
                <a:lnTo>
                  <a:pt x="556" y="161"/>
                </a:lnTo>
                <a:lnTo>
                  <a:pt x="577" y="161"/>
                </a:lnTo>
                <a:lnTo>
                  <a:pt x="565" y="168"/>
                </a:lnTo>
                <a:lnTo>
                  <a:pt x="587" y="178"/>
                </a:lnTo>
                <a:lnTo>
                  <a:pt x="586" y="186"/>
                </a:lnTo>
                <a:lnTo>
                  <a:pt x="579" y="180"/>
                </a:lnTo>
                <a:lnTo>
                  <a:pt x="570" y="180"/>
                </a:lnTo>
                <a:lnTo>
                  <a:pt x="572" y="186"/>
                </a:lnTo>
                <a:lnTo>
                  <a:pt x="579" y="192"/>
                </a:lnTo>
                <a:lnTo>
                  <a:pt x="570" y="196"/>
                </a:lnTo>
                <a:lnTo>
                  <a:pt x="548" y="181"/>
                </a:lnTo>
                <a:lnTo>
                  <a:pt x="539" y="174"/>
                </a:lnTo>
                <a:lnTo>
                  <a:pt x="544" y="183"/>
                </a:lnTo>
                <a:lnTo>
                  <a:pt x="565" y="199"/>
                </a:lnTo>
                <a:lnTo>
                  <a:pt x="576" y="199"/>
                </a:lnTo>
                <a:lnTo>
                  <a:pt x="586" y="203"/>
                </a:lnTo>
                <a:lnTo>
                  <a:pt x="584" y="210"/>
                </a:lnTo>
                <a:lnTo>
                  <a:pt x="590" y="210"/>
                </a:lnTo>
                <a:lnTo>
                  <a:pt x="592" y="214"/>
                </a:lnTo>
                <a:lnTo>
                  <a:pt x="583" y="221"/>
                </a:lnTo>
                <a:lnTo>
                  <a:pt x="565" y="214"/>
                </a:lnTo>
                <a:lnTo>
                  <a:pt x="560" y="206"/>
                </a:lnTo>
                <a:lnTo>
                  <a:pt x="539" y="203"/>
                </a:lnTo>
                <a:lnTo>
                  <a:pt x="537" y="196"/>
                </a:lnTo>
                <a:lnTo>
                  <a:pt x="530" y="205"/>
                </a:lnTo>
                <a:lnTo>
                  <a:pt x="558" y="213"/>
                </a:lnTo>
                <a:lnTo>
                  <a:pt x="559" y="219"/>
                </a:lnTo>
                <a:lnTo>
                  <a:pt x="583" y="231"/>
                </a:lnTo>
                <a:lnTo>
                  <a:pt x="591" y="231"/>
                </a:lnTo>
                <a:lnTo>
                  <a:pt x="593" y="221"/>
                </a:lnTo>
                <a:lnTo>
                  <a:pt x="601" y="224"/>
                </a:lnTo>
                <a:lnTo>
                  <a:pt x="617" y="223"/>
                </a:lnTo>
                <a:lnTo>
                  <a:pt x="636" y="256"/>
                </a:lnTo>
                <a:lnTo>
                  <a:pt x="623" y="251"/>
                </a:lnTo>
                <a:lnTo>
                  <a:pt x="620" y="260"/>
                </a:lnTo>
                <a:lnTo>
                  <a:pt x="369" y="308"/>
                </a:lnTo>
                <a:lnTo>
                  <a:pt x="164" y="334"/>
                </a:lnTo>
                <a:lnTo>
                  <a:pt x="0" y="358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76" name="Group 42"/>
          <p:cNvGrpSpPr>
            <a:grpSpLocks/>
          </p:cNvGrpSpPr>
          <p:nvPr/>
        </p:nvGrpSpPr>
        <p:grpSpPr bwMode="auto">
          <a:xfrm>
            <a:off x="4972034" y="3753277"/>
            <a:ext cx="2860028" cy="2393092"/>
            <a:chOff x="2990" y="2155"/>
            <a:chExt cx="1517" cy="1231"/>
          </a:xfrm>
          <a:solidFill>
            <a:srgbClr val="92D050"/>
          </a:solidFill>
        </p:grpSpPr>
        <p:sp>
          <p:nvSpPr>
            <p:cNvPr id="77" name="Freeform 43"/>
            <p:cNvSpPr>
              <a:spLocks/>
            </p:cNvSpPr>
            <p:nvPr/>
          </p:nvSpPr>
          <p:spPr bwMode="auto">
            <a:xfrm>
              <a:off x="3805" y="2155"/>
              <a:ext cx="702" cy="312"/>
            </a:xfrm>
            <a:custGeom>
              <a:avLst/>
              <a:gdLst/>
              <a:ahLst/>
              <a:cxnLst>
                <a:cxn ang="0">
                  <a:pos x="0" y="269"/>
                </a:cxn>
                <a:cxn ang="0">
                  <a:pos x="161" y="226"/>
                </a:cxn>
                <a:cxn ang="0">
                  <a:pos x="321" y="243"/>
                </a:cxn>
                <a:cxn ang="0">
                  <a:pos x="503" y="311"/>
                </a:cxn>
                <a:cxn ang="0">
                  <a:pos x="544" y="302"/>
                </a:cxn>
                <a:cxn ang="0">
                  <a:pos x="556" y="291"/>
                </a:cxn>
                <a:cxn ang="0">
                  <a:pos x="576" y="236"/>
                </a:cxn>
                <a:cxn ang="0">
                  <a:pos x="584" y="222"/>
                </a:cxn>
                <a:cxn ang="0">
                  <a:pos x="579" y="205"/>
                </a:cxn>
                <a:cxn ang="0">
                  <a:pos x="587" y="219"/>
                </a:cxn>
                <a:cxn ang="0">
                  <a:pos x="602" y="213"/>
                </a:cxn>
                <a:cxn ang="0">
                  <a:pos x="602" y="197"/>
                </a:cxn>
                <a:cxn ang="0">
                  <a:pos x="612" y="206"/>
                </a:cxn>
                <a:cxn ang="0">
                  <a:pos x="656" y="193"/>
                </a:cxn>
                <a:cxn ang="0">
                  <a:pos x="666" y="161"/>
                </a:cxn>
                <a:cxn ang="0">
                  <a:pos x="655" y="157"/>
                </a:cxn>
                <a:cxn ang="0">
                  <a:pos x="649" y="172"/>
                </a:cxn>
                <a:cxn ang="0">
                  <a:pos x="640" y="177"/>
                </a:cxn>
                <a:cxn ang="0">
                  <a:pos x="601" y="163"/>
                </a:cxn>
                <a:cxn ang="0">
                  <a:pos x="628" y="172"/>
                </a:cxn>
                <a:cxn ang="0">
                  <a:pos x="636" y="149"/>
                </a:cxn>
                <a:cxn ang="0">
                  <a:pos x="635" y="137"/>
                </a:cxn>
                <a:cxn ang="0">
                  <a:pos x="617" y="120"/>
                </a:cxn>
                <a:cxn ang="0">
                  <a:pos x="635" y="123"/>
                </a:cxn>
                <a:cxn ang="0">
                  <a:pos x="634" y="112"/>
                </a:cxn>
                <a:cxn ang="0">
                  <a:pos x="638" y="115"/>
                </a:cxn>
                <a:cxn ang="0">
                  <a:pos x="651" y="117"/>
                </a:cxn>
                <a:cxn ang="0">
                  <a:pos x="664" y="126"/>
                </a:cxn>
                <a:cxn ang="0">
                  <a:pos x="685" y="112"/>
                </a:cxn>
                <a:cxn ang="0">
                  <a:pos x="701" y="91"/>
                </a:cxn>
                <a:cxn ang="0">
                  <a:pos x="693" y="63"/>
                </a:cxn>
                <a:cxn ang="0">
                  <a:pos x="674" y="91"/>
                </a:cxn>
                <a:cxn ang="0">
                  <a:pos x="666" y="58"/>
                </a:cxn>
                <a:cxn ang="0">
                  <a:pos x="614" y="73"/>
                </a:cxn>
                <a:cxn ang="0">
                  <a:pos x="633" y="53"/>
                </a:cxn>
                <a:cxn ang="0">
                  <a:pos x="653" y="27"/>
                </a:cxn>
                <a:cxn ang="0">
                  <a:pos x="666" y="24"/>
                </a:cxn>
                <a:cxn ang="0">
                  <a:pos x="673" y="12"/>
                </a:cxn>
                <a:cxn ang="0">
                  <a:pos x="406" y="48"/>
                </a:cxn>
                <a:cxn ang="0">
                  <a:pos x="197" y="99"/>
                </a:cxn>
                <a:cxn ang="0">
                  <a:pos x="171" y="130"/>
                </a:cxn>
                <a:cxn ang="0">
                  <a:pos x="149" y="136"/>
                </a:cxn>
                <a:cxn ang="0">
                  <a:pos x="125" y="141"/>
                </a:cxn>
                <a:cxn ang="0">
                  <a:pos x="104" y="170"/>
                </a:cxn>
                <a:cxn ang="0">
                  <a:pos x="22" y="235"/>
                </a:cxn>
              </a:cxnLst>
              <a:rect l="0" t="0" r="r" b="b"/>
              <a:pathLst>
                <a:path w="702" h="312">
                  <a:moveTo>
                    <a:pt x="0" y="245"/>
                  </a:moveTo>
                  <a:lnTo>
                    <a:pt x="0" y="269"/>
                  </a:lnTo>
                  <a:lnTo>
                    <a:pt x="102" y="256"/>
                  </a:lnTo>
                  <a:lnTo>
                    <a:pt x="161" y="226"/>
                  </a:lnTo>
                  <a:lnTo>
                    <a:pt x="274" y="215"/>
                  </a:lnTo>
                  <a:lnTo>
                    <a:pt x="321" y="243"/>
                  </a:lnTo>
                  <a:lnTo>
                    <a:pt x="393" y="233"/>
                  </a:lnTo>
                  <a:lnTo>
                    <a:pt x="503" y="311"/>
                  </a:lnTo>
                  <a:lnTo>
                    <a:pt x="516" y="303"/>
                  </a:lnTo>
                  <a:lnTo>
                    <a:pt x="544" y="302"/>
                  </a:lnTo>
                  <a:lnTo>
                    <a:pt x="550" y="280"/>
                  </a:lnTo>
                  <a:lnTo>
                    <a:pt x="556" y="291"/>
                  </a:lnTo>
                  <a:lnTo>
                    <a:pt x="564" y="255"/>
                  </a:lnTo>
                  <a:lnTo>
                    <a:pt x="576" y="236"/>
                  </a:lnTo>
                  <a:lnTo>
                    <a:pt x="591" y="226"/>
                  </a:lnTo>
                  <a:lnTo>
                    <a:pt x="584" y="222"/>
                  </a:lnTo>
                  <a:lnTo>
                    <a:pt x="585" y="215"/>
                  </a:lnTo>
                  <a:lnTo>
                    <a:pt x="579" y="205"/>
                  </a:lnTo>
                  <a:lnTo>
                    <a:pt x="590" y="215"/>
                  </a:lnTo>
                  <a:lnTo>
                    <a:pt x="587" y="219"/>
                  </a:lnTo>
                  <a:lnTo>
                    <a:pt x="595" y="223"/>
                  </a:lnTo>
                  <a:lnTo>
                    <a:pt x="602" y="213"/>
                  </a:lnTo>
                  <a:lnTo>
                    <a:pt x="607" y="212"/>
                  </a:lnTo>
                  <a:lnTo>
                    <a:pt x="602" y="197"/>
                  </a:lnTo>
                  <a:lnTo>
                    <a:pt x="607" y="197"/>
                  </a:lnTo>
                  <a:lnTo>
                    <a:pt x="612" y="206"/>
                  </a:lnTo>
                  <a:lnTo>
                    <a:pt x="636" y="194"/>
                  </a:lnTo>
                  <a:lnTo>
                    <a:pt x="656" y="193"/>
                  </a:lnTo>
                  <a:lnTo>
                    <a:pt x="672" y="167"/>
                  </a:lnTo>
                  <a:lnTo>
                    <a:pt x="666" y="161"/>
                  </a:lnTo>
                  <a:lnTo>
                    <a:pt x="657" y="169"/>
                  </a:lnTo>
                  <a:lnTo>
                    <a:pt x="655" y="157"/>
                  </a:lnTo>
                  <a:lnTo>
                    <a:pt x="644" y="165"/>
                  </a:lnTo>
                  <a:lnTo>
                    <a:pt x="649" y="172"/>
                  </a:lnTo>
                  <a:lnTo>
                    <a:pt x="641" y="169"/>
                  </a:lnTo>
                  <a:lnTo>
                    <a:pt x="640" y="177"/>
                  </a:lnTo>
                  <a:lnTo>
                    <a:pt x="618" y="175"/>
                  </a:lnTo>
                  <a:lnTo>
                    <a:pt x="601" y="163"/>
                  </a:lnTo>
                  <a:lnTo>
                    <a:pt x="602" y="159"/>
                  </a:lnTo>
                  <a:lnTo>
                    <a:pt x="628" y="172"/>
                  </a:lnTo>
                  <a:lnTo>
                    <a:pt x="644" y="150"/>
                  </a:lnTo>
                  <a:lnTo>
                    <a:pt x="636" y="149"/>
                  </a:lnTo>
                  <a:lnTo>
                    <a:pt x="646" y="134"/>
                  </a:lnTo>
                  <a:lnTo>
                    <a:pt x="635" y="137"/>
                  </a:lnTo>
                  <a:lnTo>
                    <a:pt x="597" y="123"/>
                  </a:lnTo>
                  <a:lnTo>
                    <a:pt x="617" y="120"/>
                  </a:lnTo>
                  <a:lnTo>
                    <a:pt x="635" y="127"/>
                  </a:lnTo>
                  <a:lnTo>
                    <a:pt x="635" y="123"/>
                  </a:lnTo>
                  <a:lnTo>
                    <a:pt x="628" y="112"/>
                  </a:lnTo>
                  <a:lnTo>
                    <a:pt x="634" y="112"/>
                  </a:lnTo>
                  <a:lnTo>
                    <a:pt x="644" y="106"/>
                  </a:lnTo>
                  <a:lnTo>
                    <a:pt x="638" y="115"/>
                  </a:lnTo>
                  <a:lnTo>
                    <a:pt x="643" y="126"/>
                  </a:lnTo>
                  <a:lnTo>
                    <a:pt x="651" y="117"/>
                  </a:lnTo>
                  <a:lnTo>
                    <a:pt x="656" y="127"/>
                  </a:lnTo>
                  <a:lnTo>
                    <a:pt x="664" y="126"/>
                  </a:lnTo>
                  <a:lnTo>
                    <a:pt x="676" y="125"/>
                  </a:lnTo>
                  <a:lnTo>
                    <a:pt x="685" y="112"/>
                  </a:lnTo>
                  <a:lnTo>
                    <a:pt x="691" y="94"/>
                  </a:lnTo>
                  <a:lnTo>
                    <a:pt x="701" y="91"/>
                  </a:lnTo>
                  <a:lnTo>
                    <a:pt x="701" y="80"/>
                  </a:lnTo>
                  <a:lnTo>
                    <a:pt x="693" y="63"/>
                  </a:lnTo>
                  <a:lnTo>
                    <a:pt x="683" y="63"/>
                  </a:lnTo>
                  <a:lnTo>
                    <a:pt x="674" y="91"/>
                  </a:lnTo>
                  <a:lnTo>
                    <a:pt x="668" y="76"/>
                  </a:lnTo>
                  <a:lnTo>
                    <a:pt x="666" y="58"/>
                  </a:lnTo>
                  <a:lnTo>
                    <a:pt x="643" y="68"/>
                  </a:lnTo>
                  <a:lnTo>
                    <a:pt x="614" y="73"/>
                  </a:lnTo>
                  <a:lnTo>
                    <a:pt x="618" y="61"/>
                  </a:lnTo>
                  <a:lnTo>
                    <a:pt x="633" y="53"/>
                  </a:lnTo>
                  <a:lnTo>
                    <a:pt x="663" y="42"/>
                  </a:lnTo>
                  <a:lnTo>
                    <a:pt x="653" y="27"/>
                  </a:lnTo>
                  <a:lnTo>
                    <a:pt x="676" y="37"/>
                  </a:lnTo>
                  <a:lnTo>
                    <a:pt x="666" y="24"/>
                  </a:lnTo>
                  <a:lnTo>
                    <a:pt x="687" y="42"/>
                  </a:lnTo>
                  <a:lnTo>
                    <a:pt x="673" y="12"/>
                  </a:lnTo>
                  <a:lnTo>
                    <a:pt x="656" y="0"/>
                  </a:lnTo>
                  <a:lnTo>
                    <a:pt x="406" y="48"/>
                  </a:lnTo>
                  <a:lnTo>
                    <a:pt x="201" y="73"/>
                  </a:lnTo>
                  <a:lnTo>
                    <a:pt x="197" y="99"/>
                  </a:lnTo>
                  <a:lnTo>
                    <a:pt x="186" y="105"/>
                  </a:lnTo>
                  <a:lnTo>
                    <a:pt x="171" y="130"/>
                  </a:lnTo>
                  <a:lnTo>
                    <a:pt x="160" y="129"/>
                  </a:lnTo>
                  <a:lnTo>
                    <a:pt x="149" y="136"/>
                  </a:lnTo>
                  <a:lnTo>
                    <a:pt x="138" y="148"/>
                  </a:lnTo>
                  <a:lnTo>
                    <a:pt x="125" y="141"/>
                  </a:lnTo>
                  <a:lnTo>
                    <a:pt x="107" y="157"/>
                  </a:lnTo>
                  <a:lnTo>
                    <a:pt x="104" y="170"/>
                  </a:lnTo>
                  <a:lnTo>
                    <a:pt x="26" y="217"/>
                  </a:lnTo>
                  <a:lnTo>
                    <a:pt x="22" y="235"/>
                  </a:lnTo>
                  <a:lnTo>
                    <a:pt x="0" y="245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44"/>
            <p:cNvSpPr>
              <a:spLocks/>
            </p:cNvSpPr>
            <p:nvPr/>
          </p:nvSpPr>
          <p:spPr bwMode="auto">
            <a:xfrm>
              <a:off x="3563" y="2823"/>
              <a:ext cx="748" cy="56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8" y="86"/>
                </a:cxn>
                <a:cxn ang="0">
                  <a:pos x="16" y="108"/>
                </a:cxn>
                <a:cxn ang="0">
                  <a:pos x="43" y="92"/>
                </a:cxn>
                <a:cxn ang="0">
                  <a:pos x="49" y="88"/>
                </a:cxn>
                <a:cxn ang="0">
                  <a:pos x="62" y="86"/>
                </a:cxn>
                <a:cxn ang="0">
                  <a:pos x="94" y="88"/>
                </a:cxn>
                <a:cxn ang="0">
                  <a:pos x="110" y="82"/>
                </a:cxn>
                <a:cxn ang="0">
                  <a:pos x="136" y="84"/>
                </a:cxn>
                <a:cxn ang="0">
                  <a:pos x="113" y="91"/>
                </a:cxn>
                <a:cxn ang="0">
                  <a:pos x="173" y="110"/>
                </a:cxn>
                <a:cxn ang="0">
                  <a:pos x="178" y="107"/>
                </a:cxn>
                <a:cxn ang="0">
                  <a:pos x="180" y="113"/>
                </a:cxn>
                <a:cxn ang="0">
                  <a:pos x="216" y="138"/>
                </a:cxn>
                <a:cxn ang="0">
                  <a:pos x="206" y="135"/>
                </a:cxn>
                <a:cxn ang="0">
                  <a:pos x="230" y="147"/>
                </a:cxn>
                <a:cxn ang="0">
                  <a:pos x="253" y="138"/>
                </a:cxn>
                <a:cxn ang="0">
                  <a:pos x="284" y="123"/>
                </a:cxn>
                <a:cxn ang="0">
                  <a:pos x="294" y="115"/>
                </a:cxn>
                <a:cxn ang="0">
                  <a:pos x="333" y="98"/>
                </a:cxn>
                <a:cxn ang="0">
                  <a:pos x="376" y="132"/>
                </a:cxn>
                <a:cxn ang="0">
                  <a:pos x="394" y="150"/>
                </a:cxn>
                <a:cxn ang="0">
                  <a:pos x="418" y="170"/>
                </a:cxn>
                <a:cxn ang="0">
                  <a:pos x="451" y="180"/>
                </a:cxn>
                <a:cxn ang="0">
                  <a:pos x="471" y="226"/>
                </a:cxn>
                <a:cxn ang="0">
                  <a:pos x="466" y="315"/>
                </a:cxn>
                <a:cxn ang="0">
                  <a:pos x="484" y="309"/>
                </a:cxn>
                <a:cxn ang="0">
                  <a:pos x="476" y="292"/>
                </a:cxn>
                <a:cxn ang="0">
                  <a:pos x="490" y="299"/>
                </a:cxn>
                <a:cxn ang="0">
                  <a:pos x="500" y="298"/>
                </a:cxn>
                <a:cxn ang="0">
                  <a:pos x="486" y="345"/>
                </a:cxn>
                <a:cxn ang="0">
                  <a:pos x="498" y="357"/>
                </a:cxn>
                <a:cxn ang="0">
                  <a:pos x="523" y="400"/>
                </a:cxn>
                <a:cxn ang="0">
                  <a:pos x="541" y="409"/>
                </a:cxn>
                <a:cxn ang="0">
                  <a:pos x="538" y="396"/>
                </a:cxn>
                <a:cxn ang="0">
                  <a:pos x="545" y="400"/>
                </a:cxn>
                <a:cxn ang="0">
                  <a:pos x="555" y="434"/>
                </a:cxn>
                <a:cxn ang="0">
                  <a:pos x="578" y="455"/>
                </a:cxn>
                <a:cxn ang="0">
                  <a:pos x="612" y="493"/>
                </a:cxn>
                <a:cxn ang="0">
                  <a:pos x="657" y="539"/>
                </a:cxn>
                <a:cxn ang="0">
                  <a:pos x="681" y="551"/>
                </a:cxn>
                <a:cxn ang="0">
                  <a:pos x="657" y="548"/>
                </a:cxn>
                <a:cxn ang="0">
                  <a:pos x="686" y="556"/>
                </a:cxn>
                <a:cxn ang="0">
                  <a:pos x="711" y="548"/>
                </a:cxn>
                <a:cxn ang="0">
                  <a:pos x="735" y="529"/>
                </a:cxn>
                <a:cxn ang="0">
                  <a:pos x="740" y="481"/>
                </a:cxn>
                <a:cxn ang="0">
                  <a:pos x="741" y="394"/>
                </a:cxn>
                <a:cxn ang="0">
                  <a:pos x="651" y="236"/>
                </a:cxn>
                <a:cxn ang="0">
                  <a:pos x="640" y="195"/>
                </a:cxn>
                <a:cxn ang="0">
                  <a:pos x="551" y="24"/>
                </a:cxn>
                <a:cxn ang="0">
                  <a:pos x="538" y="6"/>
                </a:cxn>
                <a:cxn ang="0">
                  <a:pos x="495" y="12"/>
                </a:cxn>
                <a:cxn ang="0">
                  <a:pos x="486" y="49"/>
                </a:cxn>
                <a:cxn ang="0">
                  <a:pos x="247" y="45"/>
                </a:cxn>
                <a:cxn ang="0">
                  <a:pos x="2" y="37"/>
                </a:cxn>
              </a:cxnLst>
              <a:rect l="0" t="0" r="r" b="b"/>
              <a:pathLst>
                <a:path w="748" h="563">
                  <a:moveTo>
                    <a:pt x="2" y="37"/>
                  </a:moveTo>
                  <a:lnTo>
                    <a:pt x="0" y="53"/>
                  </a:lnTo>
                  <a:lnTo>
                    <a:pt x="23" y="74"/>
                  </a:lnTo>
                  <a:lnTo>
                    <a:pt x="18" y="86"/>
                  </a:lnTo>
                  <a:lnTo>
                    <a:pt x="25" y="94"/>
                  </a:lnTo>
                  <a:lnTo>
                    <a:pt x="16" y="108"/>
                  </a:lnTo>
                  <a:lnTo>
                    <a:pt x="33" y="101"/>
                  </a:lnTo>
                  <a:lnTo>
                    <a:pt x="43" y="92"/>
                  </a:lnTo>
                  <a:lnTo>
                    <a:pt x="42" y="81"/>
                  </a:lnTo>
                  <a:lnTo>
                    <a:pt x="49" y="88"/>
                  </a:lnTo>
                  <a:lnTo>
                    <a:pt x="55" y="78"/>
                  </a:lnTo>
                  <a:lnTo>
                    <a:pt x="62" y="86"/>
                  </a:lnTo>
                  <a:lnTo>
                    <a:pt x="46" y="99"/>
                  </a:lnTo>
                  <a:lnTo>
                    <a:pt x="94" y="88"/>
                  </a:lnTo>
                  <a:lnTo>
                    <a:pt x="104" y="78"/>
                  </a:lnTo>
                  <a:lnTo>
                    <a:pt x="110" y="82"/>
                  </a:lnTo>
                  <a:lnTo>
                    <a:pt x="128" y="78"/>
                  </a:lnTo>
                  <a:lnTo>
                    <a:pt x="136" y="84"/>
                  </a:lnTo>
                  <a:lnTo>
                    <a:pt x="105" y="88"/>
                  </a:lnTo>
                  <a:lnTo>
                    <a:pt x="113" y="91"/>
                  </a:lnTo>
                  <a:lnTo>
                    <a:pt x="151" y="98"/>
                  </a:lnTo>
                  <a:lnTo>
                    <a:pt x="173" y="110"/>
                  </a:lnTo>
                  <a:lnTo>
                    <a:pt x="168" y="94"/>
                  </a:lnTo>
                  <a:lnTo>
                    <a:pt x="178" y="107"/>
                  </a:lnTo>
                  <a:lnTo>
                    <a:pt x="194" y="109"/>
                  </a:lnTo>
                  <a:lnTo>
                    <a:pt x="180" y="113"/>
                  </a:lnTo>
                  <a:lnTo>
                    <a:pt x="207" y="128"/>
                  </a:lnTo>
                  <a:lnTo>
                    <a:pt x="216" y="138"/>
                  </a:lnTo>
                  <a:lnTo>
                    <a:pt x="216" y="150"/>
                  </a:lnTo>
                  <a:lnTo>
                    <a:pt x="206" y="135"/>
                  </a:lnTo>
                  <a:lnTo>
                    <a:pt x="212" y="155"/>
                  </a:lnTo>
                  <a:lnTo>
                    <a:pt x="230" y="147"/>
                  </a:lnTo>
                  <a:lnTo>
                    <a:pt x="244" y="145"/>
                  </a:lnTo>
                  <a:lnTo>
                    <a:pt x="253" y="138"/>
                  </a:lnTo>
                  <a:lnTo>
                    <a:pt x="255" y="143"/>
                  </a:lnTo>
                  <a:lnTo>
                    <a:pt x="284" y="123"/>
                  </a:lnTo>
                  <a:lnTo>
                    <a:pt x="300" y="123"/>
                  </a:lnTo>
                  <a:lnTo>
                    <a:pt x="294" y="115"/>
                  </a:lnTo>
                  <a:lnTo>
                    <a:pt x="306" y="99"/>
                  </a:lnTo>
                  <a:lnTo>
                    <a:pt x="333" y="98"/>
                  </a:lnTo>
                  <a:lnTo>
                    <a:pt x="359" y="111"/>
                  </a:lnTo>
                  <a:lnTo>
                    <a:pt x="376" y="132"/>
                  </a:lnTo>
                  <a:lnTo>
                    <a:pt x="391" y="136"/>
                  </a:lnTo>
                  <a:lnTo>
                    <a:pt x="394" y="150"/>
                  </a:lnTo>
                  <a:lnTo>
                    <a:pt x="409" y="159"/>
                  </a:lnTo>
                  <a:lnTo>
                    <a:pt x="418" y="170"/>
                  </a:lnTo>
                  <a:lnTo>
                    <a:pt x="426" y="178"/>
                  </a:lnTo>
                  <a:lnTo>
                    <a:pt x="451" y="180"/>
                  </a:lnTo>
                  <a:lnTo>
                    <a:pt x="461" y="196"/>
                  </a:lnTo>
                  <a:lnTo>
                    <a:pt x="471" y="226"/>
                  </a:lnTo>
                  <a:lnTo>
                    <a:pt x="464" y="281"/>
                  </a:lnTo>
                  <a:lnTo>
                    <a:pt x="466" y="315"/>
                  </a:lnTo>
                  <a:lnTo>
                    <a:pt x="481" y="325"/>
                  </a:lnTo>
                  <a:lnTo>
                    <a:pt x="484" y="309"/>
                  </a:lnTo>
                  <a:lnTo>
                    <a:pt x="474" y="304"/>
                  </a:lnTo>
                  <a:lnTo>
                    <a:pt x="476" y="292"/>
                  </a:lnTo>
                  <a:lnTo>
                    <a:pt x="480" y="296"/>
                  </a:lnTo>
                  <a:lnTo>
                    <a:pt x="490" y="299"/>
                  </a:lnTo>
                  <a:lnTo>
                    <a:pt x="493" y="310"/>
                  </a:lnTo>
                  <a:lnTo>
                    <a:pt x="500" y="298"/>
                  </a:lnTo>
                  <a:lnTo>
                    <a:pt x="506" y="309"/>
                  </a:lnTo>
                  <a:lnTo>
                    <a:pt x="486" y="345"/>
                  </a:lnTo>
                  <a:lnTo>
                    <a:pt x="484" y="350"/>
                  </a:lnTo>
                  <a:lnTo>
                    <a:pt x="498" y="357"/>
                  </a:lnTo>
                  <a:lnTo>
                    <a:pt x="510" y="386"/>
                  </a:lnTo>
                  <a:lnTo>
                    <a:pt x="523" y="400"/>
                  </a:lnTo>
                  <a:lnTo>
                    <a:pt x="530" y="409"/>
                  </a:lnTo>
                  <a:lnTo>
                    <a:pt x="541" y="409"/>
                  </a:lnTo>
                  <a:lnTo>
                    <a:pt x="530" y="394"/>
                  </a:lnTo>
                  <a:lnTo>
                    <a:pt x="538" y="396"/>
                  </a:lnTo>
                  <a:lnTo>
                    <a:pt x="551" y="393"/>
                  </a:lnTo>
                  <a:lnTo>
                    <a:pt x="545" y="400"/>
                  </a:lnTo>
                  <a:lnTo>
                    <a:pt x="550" y="414"/>
                  </a:lnTo>
                  <a:lnTo>
                    <a:pt x="555" y="434"/>
                  </a:lnTo>
                  <a:lnTo>
                    <a:pt x="573" y="443"/>
                  </a:lnTo>
                  <a:lnTo>
                    <a:pt x="578" y="455"/>
                  </a:lnTo>
                  <a:lnTo>
                    <a:pt x="593" y="493"/>
                  </a:lnTo>
                  <a:lnTo>
                    <a:pt x="612" y="493"/>
                  </a:lnTo>
                  <a:lnTo>
                    <a:pt x="630" y="502"/>
                  </a:lnTo>
                  <a:lnTo>
                    <a:pt x="657" y="539"/>
                  </a:lnTo>
                  <a:lnTo>
                    <a:pt x="680" y="543"/>
                  </a:lnTo>
                  <a:lnTo>
                    <a:pt x="681" y="551"/>
                  </a:lnTo>
                  <a:lnTo>
                    <a:pt x="674" y="554"/>
                  </a:lnTo>
                  <a:lnTo>
                    <a:pt x="657" y="548"/>
                  </a:lnTo>
                  <a:lnTo>
                    <a:pt x="663" y="562"/>
                  </a:lnTo>
                  <a:lnTo>
                    <a:pt x="686" y="556"/>
                  </a:lnTo>
                  <a:lnTo>
                    <a:pt x="702" y="556"/>
                  </a:lnTo>
                  <a:lnTo>
                    <a:pt x="711" y="548"/>
                  </a:lnTo>
                  <a:lnTo>
                    <a:pt x="726" y="546"/>
                  </a:lnTo>
                  <a:lnTo>
                    <a:pt x="735" y="529"/>
                  </a:lnTo>
                  <a:lnTo>
                    <a:pt x="732" y="507"/>
                  </a:lnTo>
                  <a:lnTo>
                    <a:pt x="740" y="481"/>
                  </a:lnTo>
                  <a:lnTo>
                    <a:pt x="747" y="484"/>
                  </a:lnTo>
                  <a:lnTo>
                    <a:pt x="741" y="394"/>
                  </a:lnTo>
                  <a:lnTo>
                    <a:pt x="732" y="367"/>
                  </a:lnTo>
                  <a:lnTo>
                    <a:pt x="651" y="236"/>
                  </a:lnTo>
                  <a:lnTo>
                    <a:pt x="632" y="195"/>
                  </a:lnTo>
                  <a:lnTo>
                    <a:pt x="640" y="195"/>
                  </a:lnTo>
                  <a:lnTo>
                    <a:pt x="587" y="110"/>
                  </a:lnTo>
                  <a:lnTo>
                    <a:pt x="551" y="24"/>
                  </a:lnTo>
                  <a:lnTo>
                    <a:pt x="549" y="9"/>
                  </a:lnTo>
                  <a:lnTo>
                    <a:pt x="538" y="6"/>
                  </a:lnTo>
                  <a:lnTo>
                    <a:pt x="505" y="0"/>
                  </a:lnTo>
                  <a:lnTo>
                    <a:pt x="495" y="12"/>
                  </a:lnTo>
                  <a:lnTo>
                    <a:pt x="502" y="50"/>
                  </a:lnTo>
                  <a:lnTo>
                    <a:pt x="486" y="49"/>
                  </a:lnTo>
                  <a:lnTo>
                    <a:pt x="483" y="31"/>
                  </a:lnTo>
                  <a:lnTo>
                    <a:pt x="247" y="45"/>
                  </a:lnTo>
                  <a:lnTo>
                    <a:pt x="230" y="18"/>
                  </a:lnTo>
                  <a:lnTo>
                    <a:pt x="2" y="3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45"/>
            <p:cNvSpPr>
              <a:spLocks/>
            </p:cNvSpPr>
            <p:nvPr/>
          </p:nvSpPr>
          <p:spPr bwMode="auto">
            <a:xfrm>
              <a:off x="3481" y="2436"/>
              <a:ext cx="313" cy="507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7" y="28"/>
                </a:cxn>
                <a:cxn ang="0">
                  <a:pos x="0" y="341"/>
                </a:cxn>
                <a:cxn ang="0">
                  <a:pos x="20" y="492"/>
                </a:cxn>
                <a:cxn ang="0">
                  <a:pos x="41" y="497"/>
                </a:cxn>
                <a:cxn ang="0">
                  <a:pos x="50" y="449"/>
                </a:cxn>
                <a:cxn ang="0">
                  <a:pos x="59" y="462"/>
                </a:cxn>
                <a:cxn ang="0">
                  <a:pos x="60" y="485"/>
                </a:cxn>
                <a:cxn ang="0">
                  <a:pos x="73" y="496"/>
                </a:cxn>
                <a:cxn ang="0">
                  <a:pos x="55" y="506"/>
                </a:cxn>
                <a:cxn ang="0">
                  <a:pos x="98" y="495"/>
                </a:cxn>
                <a:cxn ang="0">
                  <a:pos x="107" y="481"/>
                </a:cxn>
                <a:cxn ang="0">
                  <a:pos x="100" y="473"/>
                </a:cxn>
                <a:cxn ang="0">
                  <a:pos x="105" y="461"/>
                </a:cxn>
                <a:cxn ang="0">
                  <a:pos x="82" y="440"/>
                </a:cxn>
                <a:cxn ang="0">
                  <a:pos x="84" y="424"/>
                </a:cxn>
                <a:cxn ang="0">
                  <a:pos x="312" y="405"/>
                </a:cxn>
                <a:cxn ang="0">
                  <a:pos x="294" y="323"/>
                </a:cxn>
                <a:cxn ang="0">
                  <a:pos x="298" y="296"/>
                </a:cxn>
                <a:cxn ang="0">
                  <a:pos x="306" y="277"/>
                </a:cxn>
                <a:cxn ang="0">
                  <a:pos x="298" y="250"/>
                </a:cxn>
                <a:cxn ang="0">
                  <a:pos x="275" y="214"/>
                </a:cxn>
                <a:cxn ang="0">
                  <a:pos x="216" y="0"/>
                </a:cxn>
                <a:cxn ang="0">
                  <a:pos x="0" y="20"/>
                </a:cxn>
              </a:cxnLst>
              <a:rect l="0" t="0" r="r" b="b"/>
              <a:pathLst>
                <a:path w="313" h="507">
                  <a:moveTo>
                    <a:pt x="0" y="20"/>
                  </a:moveTo>
                  <a:lnTo>
                    <a:pt x="7" y="28"/>
                  </a:lnTo>
                  <a:lnTo>
                    <a:pt x="0" y="341"/>
                  </a:lnTo>
                  <a:lnTo>
                    <a:pt x="20" y="492"/>
                  </a:lnTo>
                  <a:lnTo>
                    <a:pt x="41" y="497"/>
                  </a:lnTo>
                  <a:lnTo>
                    <a:pt x="50" y="449"/>
                  </a:lnTo>
                  <a:lnTo>
                    <a:pt x="59" y="462"/>
                  </a:lnTo>
                  <a:lnTo>
                    <a:pt x="60" y="485"/>
                  </a:lnTo>
                  <a:lnTo>
                    <a:pt x="73" y="496"/>
                  </a:lnTo>
                  <a:lnTo>
                    <a:pt x="55" y="506"/>
                  </a:lnTo>
                  <a:lnTo>
                    <a:pt x="98" y="495"/>
                  </a:lnTo>
                  <a:lnTo>
                    <a:pt x="107" y="481"/>
                  </a:lnTo>
                  <a:lnTo>
                    <a:pt x="100" y="473"/>
                  </a:lnTo>
                  <a:lnTo>
                    <a:pt x="105" y="461"/>
                  </a:lnTo>
                  <a:lnTo>
                    <a:pt x="82" y="440"/>
                  </a:lnTo>
                  <a:lnTo>
                    <a:pt x="84" y="424"/>
                  </a:lnTo>
                  <a:lnTo>
                    <a:pt x="312" y="405"/>
                  </a:lnTo>
                  <a:lnTo>
                    <a:pt x="294" y="323"/>
                  </a:lnTo>
                  <a:lnTo>
                    <a:pt x="298" y="296"/>
                  </a:lnTo>
                  <a:lnTo>
                    <a:pt x="306" y="277"/>
                  </a:lnTo>
                  <a:lnTo>
                    <a:pt x="298" y="250"/>
                  </a:lnTo>
                  <a:lnTo>
                    <a:pt x="275" y="214"/>
                  </a:lnTo>
                  <a:lnTo>
                    <a:pt x="216" y="0"/>
                  </a:lnTo>
                  <a:lnTo>
                    <a:pt x="0" y="20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Freeform 46"/>
            <p:cNvSpPr>
              <a:spLocks/>
            </p:cNvSpPr>
            <p:nvPr/>
          </p:nvSpPr>
          <p:spPr bwMode="auto">
            <a:xfrm>
              <a:off x="3697" y="2411"/>
              <a:ext cx="448" cy="463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59" y="239"/>
                </a:cxn>
                <a:cxn ang="0">
                  <a:pos x="82" y="275"/>
                </a:cxn>
                <a:cxn ang="0">
                  <a:pos x="90" y="302"/>
                </a:cxn>
                <a:cxn ang="0">
                  <a:pos x="82" y="321"/>
                </a:cxn>
                <a:cxn ang="0">
                  <a:pos x="78" y="348"/>
                </a:cxn>
                <a:cxn ang="0">
                  <a:pos x="96" y="430"/>
                </a:cxn>
                <a:cxn ang="0">
                  <a:pos x="113" y="457"/>
                </a:cxn>
                <a:cxn ang="0">
                  <a:pos x="349" y="443"/>
                </a:cxn>
                <a:cxn ang="0">
                  <a:pos x="352" y="461"/>
                </a:cxn>
                <a:cxn ang="0">
                  <a:pos x="368" y="462"/>
                </a:cxn>
                <a:cxn ang="0">
                  <a:pos x="361" y="424"/>
                </a:cxn>
                <a:cxn ang="0">
                  <a:pos x="371" y="412"/>
                </a:cxn>
                <a:cxn ang="0">
                  <a:pos x="404" y="418"/>
                </a:cxn>
                <a:cxn ang="0">
                  <a:pos x="411" y="392"/>
                </a:cxn>
                <a:cxn ang="0">
                  <a:pos x="404" y="389"/>
                </a:cxn>
                <a:cxn ang="0">
                  <a:pos x="413" y="383"/>
                </a:cxn>
                <a:cxn ang="0">
                  <a:pos x="401" y="377"/>
                </a:cxn>
                <a:cxn ang="0">
                  <a:pos x="406" y="368"/>
                </a:cxn>
                <a:cxn ang="0">
                  <a:pos x="405" y="356"/>
                </a:cxn>
                <a:cxn ang="0">
                  <a:pos x="421" y="344"/>
                </a:cxn>
                <a:cxn ang="0">
                  <a:pos x="416" y="331"/>
                </a:cxn>
                <a:cxn ang="0">
                  <a:pos x="425" y="328"/>
                </a:cxn>
                <a:cxn ang="0">
                  <a:pos x="429" y="316"/>
                </a:cxn>
                <a:cxn ang="0">
                  <a:pos x="421" y="311"/>
                </a:cxn>
                <a:cxn ang="0">
                  <a:pos x="434" y="302"/>
                </a:cxn>
                <a:cxn ang="0">
                  <a:pos x="428" y="293"/>
                </a:cxn>
                <a:cxn ang="0">
                  <a:pos x="437" y="293"/>
                </a:cxn>
                <a:cxn ang="0">
                  <a:pos x="447" y="280"/>
                </a:cxn>
                <a:cxn ang="0">
                  <a:pos x="443" y="275"/>
                </a:cxn>
                <a:cxn ang="0">
                  <a:pos x="429" y="273"/>
                </a:cxn>
                <a:cxn ang="0">
                  <a:pos x="417" y="259"/>
                </a:cxn>
                <a:cxn ang="0">
                  <a:pos x="400" y="227"/>
                </a:cxn>
                <a:cxn ang="0">
                  <a:pos x="390" y="224"/>
                </a:cxn>
                <a:cxn ang="0">
                  <a:pos x="370" y="182"/>
                </a:cxn>
                <a:cxn ang="0">
                  <a:pos x="341" y="164"/>
                </a:cxn>
                <a:cxn ang="0">
                  <a:pos x="322" y="136"/>
                </a:cxn>
                <a:cxn ang="0">
                  <a:pos x="270" y="99"/>
                </a:cxn>
                <a:cxn ang="0">
                  <a:pos x="246" y="67"/>
                </a:cxn>
                <a:cxn ang="0">
                  <a:pos x="193" y="33"/>
                </a:cxn>
                <a:cxn ang="0">
                  <a:pos x="210" y="0"/>
                </a:cxn>
                <a:cxn ang="0">
                  <a:pos x="108" y="13"/>
                </a:cxn>
                <a:cxn ang="0">
                  <a:pos x="0" y="25"/>
                </a:cxn>
              </a:cxnLst>
              <a:rect l="0" t="0" r="r" b="b"/>
              <a:pathLst>
                <a:path w="448" h="463">
                  <a:moveTo>
                    <a:pt x="0" y="25"/>
                  </a:moveTo>
                  <a:lnTo>
                    <a:pt x="59" y="239"/>
                  </a:lnTo>
                  <a:lnTo>
                    <a:pt x="82" y="275"/>
                  </a:lnTo>
                  <a:lnTo>
                    <a:pt x="90" y="302"/>
                  </a:lnTo>
                  <a:lnTo>
                    <a:pt x="82" y="321"/>
                  </a:lnTo>
                  <a:lnTo>
                    <a:pt x="78" y="348"/>
                  </a:lnTo>
                  <a:lnTo>
                    <a:pt x="96" y="430"/>
                  </a:lnTo>
                  <a:lnTo>
                    <a:pt x="113" y="457"/>
                  </a:lnTo>
                  <a:lnTo>
                    <a:pt x="349" y="443"/>
                  </a:lnTo>
                  <a:lnTo>
                    <a:pt x="352" y="461"/>
                  </a:lnTo>
                  <a:lnTo>
                    <a:pt x="368" y="462"/>
                  </a:lnTo>
                  <a:lnTo>
                    <a:pt x="361" y="424"/>
                  </a:lnTo>
                  <a:lnTo>
                    <a:pt x="371" y="412"/>
                  </a:lnTo>
                  <a:lnTo>
                    <a:pt x="404" y="418"/>
                  </a:lnTo>
                  <a:lnTo>
                    <a:pt x="411" y="392"/>
                  </a:lnTo>
                  <a:lnTo>
                    <a:pt x="404" y="389"/>
                  </a:lnTo>
                  <a:lnTo>
                    <a:pt x="413" y="383"/>
                  </a:lnTo>
                  <a:lnTo>
                    <a:pt x="401" y="377"/>
                  </a:lnTo>
                  <a:lnTo>
                    <a:pt x="406" y="368"/>
                  </a:lnTo>
                  <a:lnTo>
                    <a:pt x="405" y="356"/>
                  </a:lnTo>
                  <a:lnTo>
                    <a:pt x="421" y="344"/>
                  </a:lnTo>
                  <a:lnTo>
                    <a:pt x="416" y="331"/>
                  </a:lnTo>
                  <a:lnTo>
                    <a:pt x="425" y="328"/>
                  </a:lnTo>
                  <a:lnTo>
                    <a:pt x="429" y="316"/>
                  </a:lnTo>
                  <a:lnTo>
                    <a:pt x="421" y="311"/>
                  </a:lnTo>
                  <a:lnTo>
                    <a:pt x="434" y="302"/>
                  </a:lnTo>
                  <a:lnTo>
                    <a:pt x="428" y="293"/>
                  </a:lnTo>
                  <a:lnTo>
                    <a:pt x="437" y="293"/>
                  </a:lnTo>
                  <a:lnTo>
                    <a:pt x="447" y="280"/>
                  </a:lnTo>
                  <a:lnTo>
                    <a:pt x="443" y="275"/>
                  </a:lnTo>
                  <a:lnTo>
                    <a:pt x="429" y="273"/>
                  </a:lnTo>
                  <a:lnTo>
                    <a:pt x="417" y="259"/>
                  </a:lnTo>
                  <a:lnTo>
                    <a:pt x="400" y="227"/>
                  </a:lnTo>
                  <a:lnTo>
                    <a:pt x="390" y="224"/>
                  </a:lnTo>
                  <a:lnTo>
                    <a:pt x="370" y="182"/>
                  </a:lnTo>
                  <a:lnTo>
                    <a:pt x="341" y="164"/>
                  </a:lnTo>
                  <a:lnTo>
                    <a:pt x="322" y="136"/>
                  </a:lnTo>
                  <a:lnTo>
                    <a:pt x="270" y="99"/>
                  </a:lnTo>
                  <a:lnTo>
                    <a:pt x="246" y="67"/>
                  </a:lnTo>
                  <a:lnTo>
                    <a:pt x="193" y="33"/>
                  </a:lnTo>
                  <a:lnTo>
                    <a:pt x="210" y="0"/>
                  </a:lnTo>
                  <a:lnTo>
                    <a:pt x="108" y="13"/>
                  </a:lnTo>
                  <a:lnTo>
                    <a:pt x="0" y="25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47"/>
            <p:cNvSpPr>
              <a:spLocks/>
            </p:cNvSpPr>
            <p:nvPr/>
          </p:nvSpPr>
          <p:spPr bwMode="auto">
            <a:xfrm>
              <a:off x="2990" y="2676"/>
              <a:ext cx="463" cy="407"/>
            </a:xfrm>
            <a:custGeom>
              <a:avLst/>
              <a:gdLst/>
              <a:ahLst/>
              <a:cxnLst>
                <a:cxn ang="0">
                  <a:pos x="6" y="112"/>
                </a:cxn>
                <a:cxn ang="0">
                  <a:pos x="23" y="153"/>
                </a:cxn>
                <a:cxn ang="0">
                  <a:pos x="47" y="225"/>
                </a:cxn>
                <a:cxn ang="0">
                  <a:pos x="34" y="273"/>
                </a:cxn>
                <a:cxn ang="0">
                  <a:pos x="36" y="309"/>
                </a:cxn>
                <a:cxn ang="0">
                  <a:pos x="17" y="335"/>
                </a:cxn>
                <a:cxn ang="0">
                  <a:pos x="86" y="336"/>
                </a:cxn>
                <a:cxn ang="0">
                  <a:pos x="183" y="352"/>
                </a:cxn>
                <a:cxn ang="0">
                  <a:pos x="194" y="327"/>
                </a:cxn>
                <a:cxn ang="0">
                  <a:pos x="230" y="358"/>
                </a:cxn>
                <a:cxn ang="0">
                  <a:pos x="256" y="361"/>
                </a:cxn>
                <a:cxn ang="0">
                  <a:pos x="272" y="387"/>
                </a:cxn>
                <a:cxn ang="0">
                  <a:pos x="301" y="400"/>
                </a:cxn>
                <a:cxn ang="0">
                  <a:pos x="322" y="383"/>
                </a:cxn>
                <a:cxn ang="0">
                  <a:pos x="335" y="387"/>
                </a:cxn>
                <a:cxn ang="0">
                  <a:pos x="351" y="397"/>
                </a:cxn>
                <a:cxn ang="0">
                  <a:pos x="373" y="381"/>
                </a:cxn>
                <a:cxn ang="0">
                  <a:pos x="369" y="356"/>
                </a:cxn>
                <a:cxn ang="0">
                  <a:pos x="387" y="358"/>
                </a:cxn>
                <a:cxn ang="0">
                  <a:pos x="403" y="370"/>
                </a:cxn>
                <a:cxn ang="0">
                  <a:pos x="419" y="375"/>
                </a:cxn>
                <a:cxn ang="0">
                  <a:pos x="434" y="390"/>
                </a:cxn>
                <a:cxn ang="0">
                  <a:pos x="442" y="390"/>
                </a:cxn>
                <a:cxn ang="0">
                  <a:pos x="449" y="389"/>
                </a:cxn>
                <a:cxn ang="0">
                  <a:pos x="462" y="379"/>
                </a:cxn>
                <a:cxn ang="0">
                  <a:pos x="443" y="371"/>
                </a:cxn>
                <a:cxn ang="0">
                  <a:pos x="429" y="362"/>
                </a:cxn>
                <a:cxn ang="0">
                  <a:pos x="405" y="342"/>
                </a:cxn>
                <a:cxn ang="0">
                  <a:pos x="422" y="330"/>
                </a:cxn>
                <a:cxn ang="0">
                  <a:pos x="432" y="319"/>
                </a:cxn>
                <a:cxn ang="0">
                  <a:pos x="440" y="304"/>
                </a:cxn>
                <a:cxn ang="0">
                  <a:pos x="427" y="292"/>
                </a:cxn>
                <a:cxn ang="0">
                  <a:pos x="401" y="313"/>
                </a:cxn>
                <a:cxn ang="0">
                  <a:pos x="387" y="297"/>
                </a:cxn>
                <a:cxn ang="0">
                  <a:pos x="393" y="297"/>
                </a:cxn>
                <a:cxn ang="0">
                  <a:pos x="390" y="289"/>
                </a:cxn>
                <a:cxn ang="0">
                  <a:pos x="388" y="290"/>
                </a:cxn>
                <a:cxn ang="0">
                  <a:pos x="370" y="297"/>
                </a:cxn>
                <a:cxn ang="0">
                  <a:pos x="331" y="293"/>
                </a:cxn>
                <a:cxn ang="0">
                  <a:pos x="344" y="264"/>
                </a:cxn>
                <a:cxn ang="0">
                  <a:pos x="369" y="276"/>
                </a:cxn>
                <a:cxn ang="0">
                  <a:pos x="380" y="234"/>
                </a:cxn>
                <a:cxn ang="0">
                  <a:pos x="218" y="205"/>
                </a:cxn>
                <a:cxn ang="0">
                  <a:pos x="238" y="130"/>
                </a:cxn>
                <a:cxn ang="0">
                  <a:pos x="259" y="79"/>
                </a:cxn>
                <a:cxn ang="0">
                  <a:pos x="247" y="0"/>
                </a:cxn>
              </a:cxnLst>
              <a:rect l="0" t="0" r="r" b="b"/>
              <a:pathLst>
                <a:path w="463" h="407">
                  <a:moveTo>
                    <a:pt x="0" y="4"/>
                  </a:moveTo>
                  <a:lnTo>
                    <a:pt x="6" y="112"/>
                  </a:lnTo>
                  <a:lnTo>
                    <a:pt x="18" y="126"/>
                  </a:lnTo>
                  <a:lnTo>
                    <a:pt x="23" y="153"/>
                  </a:lnTo>
                  <a:lnTo>
                    <a:pt x="47" y="193"/>
                  </a:lnTo>
                  <a:lnTo>
                    <a:pt x="47" y="225"/>
                  </a:lnTo>
                  <a:lnTo>
                    <a:pt x="34" y="256"/>
                  </a:lnTo>
                  <a:lnTo>
                    <a:pt x="34" y="273"/>
                  </a:lnTo>
                  <a:lnTo>
                    <a:pt x="37" y="291"/>
                  </a:lnTo>
                  <a:lnTo>
                    <a:pt x="36" y="309"/>
                  </a:lnTo>
                  <a:lnTo>
                    <a:pt x="28" y="320"/>
                  </a:lnTo>
                  <a:lnTo>
                    <a:pt x="17" y="335"/>
                  </a:lnTo>
                  <a:lnTo>
                    <a:pt x="24" y="344"/>
                  </a:lnTo>
                  <a:lnTo>
                    <a:pt x="86" y="336"/>
                  </a:lnTo>
                  <a:lnTo>
                    <a:pt x="135" y="356"/>
                  </a:lnTo>
                  <a:lnTo>
                    <a:pt x="183" y="352"/>
                  </a:lnTo>
                  <a:lnTo>
                    <a:pt x="178" y="340"/>
                  </a:lnTo>
                  <a:lnTo>
                    <a:pt x="194" y="327"/>
                  </a:lnTo>
                  <a:lnTo>
                    <a:pt x="226" y="335"/>
                  </a:lnTo>
                  <a:lnTo>
                    <a:pt x="230" y="358"/>
                  </a:lnTo>
                  <a:lnTo>
                    <a:pt x="242" y="355"/>
                  </a:lnTo>
                  <a:lnTo>
                    <a:pt x="256" y="361"/>
                  </a:lnTo>
                  <a:lnTo>
                    <a:pt x="269" y="374"/>
                  </a:lnTo>
                  <a:lnTo>
                    <a:pt x="272" y="387"/>
                  </a:lnTo>
                  <a:lnTo>
                    <a:pt x="286" y="389"/>
                  </a:lnTo>
                  <a:lnTo>
                    <a:pt x="301" y="400"/>
                  </a:lnTo>
                  <a:lnTo>
                    <a:pt x="312" y="395"/>
                  </a:lnTo>
                  <a:lnTo>
                    <a:pt x="322" y="383"/>
                  </a:lnTo>
                  <a:lnTo>
                    <a:pt x="321" y="374"/>
                  </a:lnTo>
                  <a:lnTo>
                    <a:pt x="335" y="387"/>
                  </a:lnTo>
                  <a:lnTo>
                    <a:pt x="341" y="376"/>
                  </a:lnTo>
                  <a:lnTo>
                    <a:pt x="351" y="397"/>
                  </a:lnTo>
                  <a:lnTo>
                    <a:pt x="367" y="387"/>
                  </a:lnTo>
                  <a:lnTo>
                    <a:pt x="373" y="381"/>
                  </a:lnTo>
                  <a:lnTo>
                    <a:pt x="367" y="374"/>
                  </a:lnTo>
                  <a:lnTo>
                    <a:pt x="369" y="356"/>
                  </a:lnTo>
                  <a:lnTo>
                    <a:pt x="373" y="356"/>
                  </a:lnTo>
                  <a:lnTo>
                    <a:pt x="387" y="358"/>
                  </a:lnTo>
                  <a:lnTo>
                    <a:pt x="390" y="371"/>
                  </a:lnTo>
                  <a:lnTo>
                    <a:pt x="403" y="370"/>
                  </a:lnTo>
                  <a:lnTo>
                    <a:pt x="416" y="377"/>
                  </a:lnTo>
                  <a:lnTo>
                    <a:pt x="419" y="375"/>
                  </a:lnTo>
                  <a:lnTo>
                    <a:pt x="424" y="385"/>
                  </a:lnTo>
                  <a:lnTo>
                    <a:pt x="434" y="390"/>
                  </a:lnTo>
                  <a:lnTo>
                    <a:pt x="430" y="406"/>
                  </a:lnTo>
                  <a:lnTo>
                    <a:pt x="442" y="390"/>
                  </a:lnTo>
                  <a:lnTo>
                    <a:pt x="449" y="401"/>
                  </a:lnTo>
                  <a:lnTo>
                    <a:pt x="449" y="389"/>
                  </a:lnTo>
                  <a:lnTo>
                    <a:pt x="462" y="387"/>
                  </a:lnTo>
                  <a:lnTo>
                    <a:pt x="462" y="379"/>
                  </a:lnTo>
                  <a:lnTo>
                    <a:pt x="449" y="377"/>
                  </a:lnTo>
                  <a:lnTo>
                    <a:pt x="443" y="371"/>
                  </a:lnTo>
                  <a:lnTo>
                    <a:pt x="433" y="372"/>
                  </a:lnTo>
                  <a:lnTo>
                    <a:pt x="429" y="362"/>
                  </a:lnTo>
                  <a:lnTo>
                    <a:pt x="416" y="362"/>
                  </a:lnTo>
                  <a:lnTo>
                    <a:pt x="405" y="342"/>
                  </a:lnTo>
                  <a:lnTo>
                    <a:pt x="410" y="336"/>
                  </a:lnTo>
                  <a:lnTo>
                    <a:pt x="422" y="330"/>
                  </a:lnTo>
                  <a:lnTo>
                    <a:pt x="423" y="320"/>
                  </a:lnTo>
                  <a:lnTo>
                    <a:pt x="432" y="319"/>
                  </a:lnTo>
                  <a:lnTo>
                    <a:pt x="443" y="308"/>
                  </a:lnTo>
                  <a:lnTo>
                    <a:pt x="440" y="304"/>
                  </a:lnTo>
                  <a:lnTo>
                    <a:pt x="440" y="283"/>
                  </a:lnTo>
                  <a:lnTo>
                    <a:pt x="427" y="292"/>
                  </a:lnTo>
                  <a:lnTo>
                    <a:pt x="411" y="295"/>
                  </a:lnTo>
                  <a:lnTo>
                    <a:pt x="401" y="313"/>
                  </a:lnTo>
                  <a:lnTo>
                    <a:pt x="383" y="304"/>
                  </a:lnTo>
                  <a:lnTo>
                    <a:pt x="387" y="297"/>
                  </a:lnTo>
                  <a:lnTo>
                    <a:pt x="393" y="293"/>
                  </a:lnTo>
                  <a:lnTo>
                    <a:pt x="393" y="297"/>
                  </a:lnTo>
                  <a:lnTo>
                    <a:pt x="399" y="286"/>
                  </a:lnTo>
                  <a:lnTo>
                    <a:pt x="390" y="289"/>
                  </a:lnTo>
                  <a:lnTo>
                    <a:pt x="390" y="285"/>
                  </a:lnTo>
                  <a:lnTo>
                    <a:pt x="388" y="290"/>
                  </a:lnTo>
                  <a:lnTo>
                    <a:pt x="378" y="286"/>
                  </a:lnTo>
                  <a:lnTo>
                    <a:pt x="370" y="297"/>
                  </a:lnTo>
                  <a:lnTo>
                    <a:pt x="356" y="300"/>
                  </a:lnTo>
                  <a:lnTo>
                    <a:pt x="331" y="293"/>
                  </a:lnTo>
                  <a:lnTo>
                    <a:pt x="330" y="286"/>
                  </a:lnTo>
                  <a:lnTo>
                    <a:pt x="344" y="264"/>
                  </a:lnTo>
                  <a:lnTo>
                    <a:pt x="359" y="264"/>
                  </a:lnTo>
                  <a:lnTo>
                    <a:pt x="369" y="276"/>
                  </a:lnTo>
                  <a:lnTo>
                    <a:pt x="408" y="282"/>
                  </a:lnTo>
                  <a:lnTo>
                    <a:pt x="380" y="234"/>
                  </a:lnTo>
                  <a:lnTo>
                    <a:pt x="386" y="199"/>
                  </a:lnTo>
                  <a:lnTo>
                    <a:pt x="218" y="205"/>
                  </a:lnTo>
                  <a:lnTo>
                    <a:pt x="220" y="187"/>
                  </a:lnTo>
                  <a:lnTo>
                    <a:pt x="238" y="130"/>
                  </a:lnTo>
                  <a:lnTo>
                    <a:pt x="267" y="92"/>
                  </a:lnTo>
                  <a:lnTo>
                    <a:pt x="259" y="79"/>
                  </a:lnTo>
                  <a:lnTo>
                    <a:pt x="263" y="44"/>
                  </a:lnTo>
                  <a:lnTo>
                    <a:pt x="247" y="0"/>
                  </a:lnTo>
                  <a:lnTo>
                    <a:pt x="0" y="4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Freeform 48"/>
            <p:cNvSpPr>
              <a:spLocks/>
            </p:cNvSpPr>
            <p:nvPr/>
          </p:nvSpPr>
          <p:spPr bwMode="auto">
            <a:xfrm>
              <a:off x="3890" y="2370"/>
              <a:ext cx="419" cy="317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17" y="41"/>
                </a:cxn>
                <a:cxn ang="0">
                  <a:pos x="76" y="11"/>
                </a:cxn>
                <a:cxn ang="0">
                  <a:pos x="189" y="0"/>
                </a:cxn>
                <a:cxn ang="0">
                  <a:pos x="236" y="28"/>
                </a:cxn>
                <a:cxn ang="0">
                  <a:pos x="308" y="18"/>
                </a:cxn>
                <a:cxn ang="0">
                  <a:pos x="418" y="96"/>
                </a:cxn>
                <a:cxn ang="0">
                  <a:pos x="385" y="134"/>
                </a:cxn>
                <a:cxn ang="0">
                  <a:pos x="369" y="157"/>
                </a:cxn>
                <a:cxn ang="0">
                  <a:pos x="371" y="183"/>
                </a:cxn>
                <a:cxn ang="0">
                  <a:pos x="342" y="207"/>
                </a:cxn>
                <a:cxn ang="0">
                  <a:pos x="319" y="241"/>
                </a:cxn>
                <a:cxn ang="0">
                  <a:pos x="287" y="261"/>
                </a:cxn>
                <a:cxn ang="0">
                  <a:pos x="274" y="265"/>
                </a:cxn>
                <a:cxn ang="0">
                  <a:pos x="267" y="286"/>
                </a:cxn>
                <a:cxn ang="0">
                  <a:pos x="250" y="274"/>
                </a:cxn>
                <a:cxn ang="0">
                  <a:pos x="265" y="296"/>
                </a:cxn>
                <a:cxn ang="0">
                  <a:pos x="250" y="316"/>
                </a:cxn>
                <a:cxn ang="0">
                  <a:pos x="236" y="314"/>
                </a:cxn>
                <a:cxn ang="0">
                  <a:pos x="224" y="300"/>
                </a:cxn>
                <a:cxn ang="0">
                  <a:pos x="207" y="268"/>
                </a:cxn>
                <a:cxn ang="0">
                  <a:pos x="197" y="265"/>
                </a:cxn>
                <a:cxn ang="0">
                  <a:pos x="177" y="223"/>
                </a:cxn>
                <a:cxn ang="0">
                  <a:pos x="148" y="205"/>
                </a:cxn>
                <a:cxn ang="0">
                  <a:pos x="129" y="177"/>
                </a:cxn>
                <a:cxn ang="0">
                  <a:pos x="77" y="140"/>
                </a:cxn>
                <a:cxn ang="0">
                  <a:pos x="53" y="108"/>
                </a:cxn>
                <a:cxn ang="0">
                  <a:pos x="0" y="74"/>
                </a:cxn>
              </a:cxnLst>
              <a:rect l="0" t="0" r="r" b="b"/>
              <a:pathLst>
                <a:path w="419" h="317">
                  <a:moveTo>
                    <a:pt x="0" y="74"/>
                  </a:moveTo>
                  <a:lnTo>
                    <a:pt x="17" y="41"/>
                  </a:lnTo>
                  <a:lnTo>
                    <a:pt x="76" y="11"/>
                  </a:lnTo>
                  <a:lnTo>
                    <a:pt x="189" y="0"/>
                  </a:lnTo>
                  <a:lnTo>
                    <a:pt x="236" y="28"/>
                  </a:lnTo>
                  <a:lnTo>
                    <a:pt x="308" y="18"/>
                  </a:lnTo>
                  <a:lnTo>
                    <a:pt x="418" y="96"/>
                  </a:lnTo>
                  <a:lnTo>
                    <a:pt x="385" y="134"/>
                  </a:lnTo>
                  <a:lnTo>
                    <a:pt x="369" y="157"/>
                  </a:lnTo>
                  <a:lnTo>
                    <a:pt x="371" y="183"/>
                  </a:lnTo>
                  <a:lnTo>
                    <a:pt x="342" y="207"/>
                  </a:lnTo>
                  <a:lnTo>
                    <a:pt x="319" y="241"/>
                  </a:lnTo>
                  <a:lnTo>
                    <a:pt x="287" y="261"/>
                  </a:lnTo>
                  <a:lnTo>
                    <a:pt x="274" y="265"/>
                  </a:lnTo>
                  <a:lnTo>
                    <a:pt x="267" y="286"/>
                  </a:lnTo>
                  <a:lnTo>
                    <a:pt x="250" y="274"/>
                  </a:lnTo>
                  <a:lnTo>
                    <a:pt x="265" y="296"/>
                  </a:lnTo>
                  <a:lnTo>
                    <a:pt x="250" y="316"/>
                  </a:lnTo>
                  <a:lnTo>
                    <a:pt x="236" y="314"/>
                  </a:lnTo>
                  <a:lnTo>
                    <a:pt x="224" y="300"/>
                  </a:lnTo>
                  <a:lnTo>
                    <a:pt x="207" y="268"/>
                  </a:lnTo>
                  <a:lnTo>
                    <a:pt x="197" y="265"/>
                  </a:lnTo>
                  <a:lnTo>
                    <a:pt x="177" y="223"/>
                  </a:lnTo>
                  <a:lnTo>
                    <a:pt x="148" y="205"/>
                  </a:lnTo>
                  <a:lnTo>
                    <a:pt x="129" y="177"/>
                  </a:lnTo>
                  <a:lnTo>
                    <a:pt x="77" y="140"/>
                  </a:lnTo>
                  <a:lnTo>
                    <a:pt x="53" y="108"/>
                  </a:lnTo>
                  <a:lnTo>
                    <a:pt x="0" y="74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49"/>
            <p:cNvSpPr>
              <a:spLocks/>
            </p:cNvSpPr>
            <p:nvPr/>
          </p:nvSpPr>
          <p:spPr bwMode="auto">
            <a:xfrm>
              <a:off x="3305" y="2228"/>
              <a:ext cx="702" cy="239"/>
            </a:xfrm>
            <a:custGeom>
              <a:avLst/>
              <a:gdLst/>
              <a:ahLst/>
              <a:cxnLst>
                <a:cxn ang="0">
                  <a:pos x="0" y="238"/>
                </a:cxn>
                <a:cxn ang="0">
                  <a:pos x="13" y="197"/>
                </a:cxn>
                <a:cxn ang="0">
                  <a:pos x="8" y="193"/>
                </a:cxn>
                <a:cxn ang="0">
                  <a:pos x="27" y="175"/>
                </a:cxn>
                <a:cxn ang="0">
                  <a:pos x="48" y="140"/>
                </a:cxn>
                <a:cxn ang="0">
                  <a:pos x="41" y="131"/>
                </a:cxn>
                <a:cxn ang="0">
                  <a:pos x="50" y="113"/>
                </a:cxn>
                <a:cxn ang="0">
                  <a:pos x="52" y="94"/>
                </a:cxn>
                <a:cxn ang="0">
                  <a:pos x="65" y="78"/>
                </a:cxn>
                <a:cxn ang="0">
                  <a:pos x="175" y="70"/>
                </a:cxn>
                <a:cxn ang="0">
                  <a:pos x="174" y="53"/>
                </a:cxn>
                <a:cxn ang="0">
                  <a:pos x="206" y="54"/>
                </a:cxn>
                <a:cxn ang="0">
                  <a:pos x="537" y="24"/>
                </a:cxn>
                <a:cxn ang="0">
                  <a:pos x="701" y="0"/>
                </a:cxn>
                <a:cxn ang="0">
                  <a:pos x="697" y="26"/>
                </a:cxn>
                <a:cxn ang="0">
                  <a:pos x="686" y="32"/>
                </a:cxn>
                <a:cxn ang="0">
                  <a:pos x="671" y="57"/>
                </a:cxn>
                <a:cxn ang="0">
                  <a:pos x="660" y="56"/>
                </a:cxn>
                <a:cxn ang="0">
                  <a:pos x="649" y="63"/>
                </a:cxn>
                <a:cxn ang="0">
                  <a:pos x="638" y="75"/>
                </a:cxn>
                <a:cxn ang="0">
                  <a:pos x="625" y="68"/>
                </a:cxn>
                <a:cxn ang="0">
                  <a:pos x="607" y="84"/>
                </a:cxn>
                <a:cxn ang="0">
                  <a:pos x="604" y="97"/>
                </a:cxn>
                <a:cxn ang="0">
                  <a:pos x="526" y="144"/>
                </a:cxn>
                <a:cxn ang="0">
                  <a:pos x="522" y="162"/>
                </a:cxn>
                <a:cxn ang="0">
                  <a:pos x="500" y="172"/>
                </a:cxn>
                <a:cxn ang="0">
                  <a:pos x="500" y="196"/>
                </a:cxn>
                <a:cxn ang="0">
                  <a:pos x="392" y="208"/>
                </a:cxn>
                <a:cxn ang="0">
                  <a:pos x="176" y="228"/>
                </a:cxn>
                <a:cxn ang="0">
                  <a:pos x="0" y="238"/>
                </a:cxn>
              </a:cxnLst>
              <a:rect l="0" t="0" r="r" b="b"/>
              <a:pathLst>
                <a:path w="702" h="239">
                  <a:moveTo>
                    <a:pt x="0" y="238"/>
                  </a:moveTo>
                  <a:lnTo>
                    <a:pt x="13" y="197"/>
                  </a:lnTo>
                  <a:lnTo>
                    <a:pt x="8" y="193"/>
                  </a:lnTo>
                  <a:lnTo>
                    <a:pt x="27" y="175"/>
                  </a:lnTo>
                  <a:lnTo>
                    <a:pt x="48" y="140"/>
                  </a:lnTo>
                  <a:lnTo>
                    <a:pt x="41" y="131"/>
                  </a:lnTo>
                  <a:lnTo>
                    <a:pt x="50" y="113"/>
                  </a:lnTo>
                  <a:lnTo>
                    <a:pt x="52" y="94"/>
                  </a:lnTo>
                  <a:lnTo>
                    <a:pt x="65" y="78"/>
                  </a:lnTo>
                  <a:lnTo>
                    <a:pt x="175" y="70"/>
                  </a:lnTo>
                  <a:lnTo>
                    <a:pt x="174" y="53"/>
                  </a:lnTo>
                  <a:lnTo>
                    <a:pt x="206" y="54"/>
                  </a:lnTo>
                  <a:lnTo>
                    <a:pt x="537" y="24"/>
                  </a:lnTo>
                  <a:lnTo>
                    <a:pt x="701" y="0"/>
                  </a:lnTo>
                  <a:lnTo>
                    <a:pt x="697" y="26"/>
                  </a:lnTo>
                  <a:lnTo>
                    <a:pt x="686" y="32"/>
                  </a:lnTo>
                  <a:lnTo>
                    <a:pt x="671" y="57"/>
                  </a:lnTo>
                  <a:lnTo>
                    <a:pt x="660" y="56"/>
                  </a:lnTo>
                  <a:lnTo>
                    <a:pt x="649" y="63"/>
                  </a:lnTo>
                  <a:lnTo>
                    <a:pt x="638" y="75"/>
                  </a:lnTo>
                  <a:lnTo>
                    <a:pt x="625" y="68"/>
                  </a:lnTo>
                  <a:lnTo>
                    <a:pt x="607" y="84"/>
                  </a:lnTo>
                  <a:lnTo>
                    <a:pt x="604" y="97"/>
                  </a:lnTo>
                  <a:lnTo>
                    <a:pt x="526" y="144"/>
                  </a:lnTo>
                  <a:lnTo>
                    <a:pt x="522" y="162"/>
                  </a:lnTo>
                  <a:lnTo>
                    <a:pt x="500" y="172"/>
                  </a:lnTo>
                  <a:lnTo>
                    <a:pt x="500" y="196"/>
                  </a:lnTo>
                  <a:lnTo>
                    <a:pt x="392" y="208"/>
                  </a:lnTo>
                  <a:lnTo>
                    <a:pt x="176" y="228"/>
                  </a:lnTo>
                  <a:lnTo>
                    <a:pt x="0" y="238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4" name="Freeform 52"/>
          <p:cNvSpPr>
            <a:spLocks/>
          </p:cNvSpPr>
          <p:nvPr/>
        </p:nvSpPr>
        <p:spPr bwMode="auto">
          <a:xfrm>
            <a:off x="2895600" y="4038600"/>
            <a:ext cx="2165350" cy="2151062"/>
          </a:xfrm>
          <a:custGeom>
            <a:avLst/>
            <a:gdLst/>
            <a:ahLst/>
            <a:cxnLst>
              <a:cxn ang="0">
                <a:pos x="22" y="433"/>
              </a:cxn>
              <a:cxn ang="0">
                <a:pos x="602" y="15"/>
              </a:cxn>
              <a:cxn ang="0">
                <a:pos x="643" y="234"/>
              </a:cxn>
              <a:cxn ang="0">
                <a:pos x="660" y="251"/>
              </a:cxn>
              <a:cxn ang="0">
                <a:pos x="711" y="258"/>
              </a:cxn>
              <a:cxn ang="0">
                <a:pos x="751" y="261"/>
              </a:cxn>
              <a:cxn ang="0">
                <a:pos x="786" y="279"/>
              </a:cxn>
              <a:cxn ang="0">
                <a:pos x="835" y="308"/>
              </a:cxn>
              <a:cxn ang="0">
                <a:pos x="858" y="297"/>
              </a:cxn>
              <a:cxn ang="0">
                <a:pos x="945" y="294"/>
              </a:cxn>
              <a:cxn ang="0">
                <a:pos x="1039" y="307"/>
              </a:cxn>
              <a:cxn ang="0">
                <a:pos x="1098" y="324"/>
              </a:cxn>
              <a:cxn ang="0">
                <a:pos x="1118" y="501"/>
              </a:cxn>
              <a:cxn ang="0">
                <a:pos x="1147" y="600"/>
              </a:cxn>
              <a:cxn ang="0">
                <a:pos x="1137" y="666"/>
              </a:cxn>
              <a:cxn ang="0">
                <a:pos x="1117" y="710"/>
              </a:cxn>
              <a:cxn ang="0">
                <a:pos x="1040" y="754"/>
              </a:cxn>
              <a:cxn ang="0">
                <a:pos x="1047" y="709"/>
              </a:cxn>
              <a:cxn ang="0">
                <a:pos x="1018" y="738"/>
              </a:cxn>
              <a:cxn ang="0">
                <a:pos x="1013" y="772"/>
              </a:cxn>
              <a:cxn ang="0">
                <a:pos x="896" y="856"/>
              </a:cxn>
              <a:cxn ang="0">
                <a:pos x="908" y="838"/>
              </a:cxn>
              <a:cxn ang="0">
                <a:pos x="890" y="823"/>
              </a:cxn>
              <a:cxn ang="0">
                <a:pos x="869" y="837"/>
              </a:cxn>
              <a:cxn ang="0">
                <a:pos x="856" y="846"/>
              </a:cxn>
              <a:cxn ang="0">
                <a:pos x="818" y="877"/>
              </a:cxn>
              <a:cxn ang="0">
                <a:pos x="785" y="909"/>
              </a:cxn>
              <a:cxn ang="0">
                <a:pos x="809" y="928"/>
              </a:cxn>
              <a:cxn ang="0">
                <a:pos x="787" y="956"/>
              </a:cxn>
              <a:cxn ang="0">
                <a:pos x="766" y="970"/>
              </a:cxn>
              <a:cxn ang="0">
                <a:pos x="791" y="1057"/>
              </a:cxn>
              <a:cxn ang="0">
                <a:pos x="753" y="1092"/>
              </a:cxn>
              <a:cxn ang="0">
                <a:pos x="638" y="1053"/>
              </a:cxn>
              <a:cxn ang="0">
                <a:pos x="608" y="988"/>
              </a:cxn>
              <a:cxn ang="0">
                <a:pos x="601" y="931"/>
              </a:cxn>
              <a:cxn ang="0">
                <a:pos x="493" y="756"/>
              </a:cxn>
              <a:cxn ang="0">
                <a:pos x="413" y="698"/>
              </a:cxn>
              <a:cxn ang="0">
                <a:pos x="354" y="695"/>
              </a:cxn>
              <a:cxn ang="0">
                <a:pos x="282" y="770"/>
              </a:cxn>
              <a:cxn ang="0">
                <a:pos x="205" y="731"/>
              </a:cxn>
              <a:cxn ang="0">
                <a:pos x="151" y="631"/>
              </a:cxn>
              <a:cxn ang="0">
                <a:pos x="49" y="499"/>
              </a:cxn>
              <a:cxn ang="0">
                <a:pos x="7" y="454"/>
              </a:cxn>
            </a:cxnLst>
            <a:rect l="0" t="0" r="r" b="b"/>
            <a:pathLst>
              <a:path w="1148" h="1106">
                <a:moveTo>
                  <a:pt x="7" y="454"/>
                </a:moveTo>
                <a:lnTo>
                  <a:pt x="0" y="432"/>
                </a:lnTo>
                <a:lnTo>
                  <a:pt x="22" y="433"/>
                </a:lnTo>
                <a:lnTo>
                  <a:pt x="312" y="461"/>
                </a:lnTo>
                <a:lnTo>
                  <a:pt x="355" y="0"/>
                </a:lnTo>
                <a:lnTo>
                  <a:pt x="602" y="15"/>
                </a:lnTo>
                <a:lnTo>
                  <a:pt x="595" y="213"/>
                </a:lnTo>
                <a:lnTo>
                  <a:pt x="617" y="233"/>
                </a:lnTo>
                <a:lnTo>
                  <a:pt x="643" y="234"/>
                </a:lnTo>
                <a:lnTo>
                  <a:pt x="649" y="225"/>
                </a:lnTo>
                <a:lnTo>
                  <a:pt x="661" y="238"/>
                </a:lnTo>
                <a:lnTo>
                  <a:pt x="660" y="251"/>
                </a:lnTo>
                <a:lnTo>
                  <a:pt x="680" y="254"/>
                </a:lnTo>
                <a:lnTo>
                  <a:pt x="698" y="262"/>
                </a:lnTo>
                <a:lnTo>
                  <a:pt x="711" y="258"/>
                </a:lnTo>
                <a:lnTo>
                  <a:pt x="725" y="267"/>
                </a:lnTo>
                <a:lnTo>
                  <a:pt x="728" y="260"/>
                </a:lnTo>
                <a:lnTo>
                  <a:pt x="751" y="261"/>
                </a:lnTo>
                <a:lnTo>
                  <a:pt x="764" y="286"/>
                </a:lnTo>
                <a:lnTo>
                  <a:pt x="774" y="295"/>
                </a:lnTo>
                <a:lnTo>
                  <a:pt x="786" y="279"/>
                </a:lnTo>
                <a:lnTo>
                  <a:pt x="813" y="302"/>
                </a:lnTo>
                <a:lnTo>
                  <a:pt x="830" y="289"/>
                </a:lnTo>
                <a:lnTo>
                  <a:pt x="835" y="308"/>
                </a:lnTo>
                <a:lnTo>
                  <a:pt x="837" y="295"/>
                </a:lnTo>
                <a:lnTo>
                  <a:pt x="853" y="283"/>
                </a:lnTo>
                <a:lnTo>
                  <a:pt x="858" y="297"/>
                </a:lnTo>
                <a:lnTo>
                  <a:pt x="882" y="292"/>
                </a:lnTo>
                <a:lnTo>
                  <a:pt x="899" y="308"/>
                </a:lnTo>
                <a:lnTo>
                  <a:pt x="945" y="294"/>
                </a:lnTo>
                <a:lnTo>
                  <a:pt x="990" y="289"/>
                </a:lnTo>
                <a:lnTo>
                  <a:pt x="1005" y="282"/>
                </a:lnTo>
                <a:lnTo>
                  <a:pt x="1039" y="307"/>
                </a:lnTo>
                <a:lnTo>
                  <a:pt x="1062" y="314"/>
                </a:lnTo>
                <a:lnTo>
                  <a:pt x="1071" y="324"/>
                </a:lnTo>
                <a:lnTo>
                  <a:pt x="1098" y="324"/>
                </a:lnTo>
                <a:lnTo>
                  <a:pt x="1100" y="379"/>
                </a:lnTo>
                <a:lnTo>
                  <a:pt x="1106" y="487"/>
                </a:lnTo>
                <a:lnTo>
                  <a:pt x="1118" y="501"/>
                </a:lnTo>
                <a:lnTo>
                  <a:pt x="1123" y="528"/>
                </a:lnTo>
                <a:lnTo>
                  <a:pt x="1147" y="568"/>
                </a:lnTo>
                <a:lnTo>
                  <a:pt x="1147" y="600"/>
                </a:lnTo>
                <a:lnTo>
                  <a:pt x="1134" y="631"/>
                </a:lnTo>
                <a:lnTo>
                  <a:pt x="1134" y="648"/>
                </a:lnTo>
                <a:lnTo>
                  <a:pt x="1137" y="666"/>
                </a:lnTo>
                <a:lnTo>
                  <a:pt x="1136" y="684"/>
                </a:lnTo>
                <a:lnTo>
                  <a:pt x="1128" y="695"/>
                </a:lnTo>
                <a:lnTo>
                  <a:pt x="1117" y="710"/>
                </a:lnTo>
                <a:lnTo>
                  <a:pt x="1124" y="719"/>
                </a:lnTo>
                <a:lnTo>
                  <a:pt x="1078" y="733"/>
                </a:lnTo>
                <a:lnTo>
                  <a:pt x="1040" y="754"/>
                </a:lnTo>
                <a:lnTo>
                  <a:pt x="1063" y="736"/>
                </a:lnTo>
                <a:lnTo>
                  <a:pt x="1039" y="736"/>
                </a:lnTo>
                <a:lnTo>
                  <a:pt x="1047" y="709"/>
                </a:lnTo>
                <a:lnTo>
                  <a:pt x="1026" y="724"/>
                </a:lnTo>
                <a:lnTo>
                  <a:pt x="1017" y="720"/>
                </a:lnTo>
                <a:lnTo>
                  <a:pt x="1018" y="738"/>
                </a:lnTo>
                <a:lnTo>
                  <a:pt x="1025" y="743"/>
                </a:lnTo>
                <a:lnTo>
                  <a:pt x="1026" y="758"/>
                </a:lnTo>
                <a:lnTo>
                  <a:pt x="1013" y="772"/>
                </a:lnTo>
                <a:lnTo>
                  <a:pt x="1005" y="771"/>
                </a:lnTo>
                <a:lnTo>
                  <a:pt x="1003" y="791"/>
                </a:lnTo>
                <a:lnTo>
                  <a:pt x="896" y="856"/>
                </a:lnTo>
                <a:lnTo>
                  <a:pt x="898" y="849"/>
                </a:lnTo>
                <a:lnTo>
                  <a:pt x="947" y="818"/>
                </a:lnTo>
                <a:lnTo>
                  <a:pt x="908" y="838"/>
                </a:lnTo>
                <a:lnTo>
                  <a:pt x="910" y="819"/>
                </a:lnTo>
                <a:lnTo>
                  <a:pt x="902" y="829"/>
                </a:lnTo>
                <a:lnTo>
                  <a:pt x="890" y="823"/>
                </a:lnTo>
                <a:lnTo>
                  <a:pt x="885" y="838"/>
                </a:lnTo>
                <a:lnTo>
                  <a:pt x="868" y="823"/>
                </a:lnTo>
                <a:lnTo>
                  <a:pt x="869" y="837"/>
                </a:lnTo>
                <a:lnTo>
                  <a:pt x="890" y="850"/>
                </a:lnTo>
                <a:lnTo>
                  <a:pt x="866" y="861"/>
                </a:lnTo>
                <a:lnTo>
                  <a:pt x="856" y="846"/>
                </a:lnTo>
                <a:lnTo>
                  <a:pt x="847" y="889"/>
                </a:lnTo>
                <a:lnTo>
                  <a:pt x="839" y="870"/>
                </a:lnTo>
                <a:lnTo>
                  <a:pt x="818" y="877"/>
                </a:lnTo>
                <a:lnTo>
                  <a:pt x="814" y="889"/>
                </a:lnTo>
                <a:lnTo>
                  <a:pt x="823" y="908"/>
                </a:lnTo>
                <a:lnTo>
                  <a:pt x="785" y="909"/>
                </a:lnTo>
                <a:lnTo>
                  <a:pt x="799" y="914"/>
                </a:lnTo>
                <a:lnTo>
                  <a:pt x="800" y="931"/>
                </a:lnTo>
                <a:lnTo>
                  <a:pt x="809" y="928"/>
                </a:lnTo>
                <a:lnTo>
                  <a:pt x="803" y="940"/>
                </a:lnTo>
                <a:lnTo>
                  <a:pt x="787" y="968"/>
                </a:lnTo>
                <a:lnTo>
                  <a:pt x="787" y="956"/>
                </a:lnTo>
                <a:lnTo>
                  <a:pt x="778" y="966"/>
                </a:lnTo>
                <a:lnTo>
                  <a:pt x="762" y="950"/>
                </a:lnTo>
                <a:lnTo>
                  <a:pt x="766" y="970"/>
                </a:lnTo>
                <a:lnTo>
                  <a:pt x="794" y="971"/>
                </a:lnTo>
                <a:lnTo>
                  <a:pt x="782" y="1000"/>
                </a:lnTo>
                <a:lnTo>
                  <a:pt x="791" y="1057"/>
                </a:lnTo>
                <a:lnTo>
                  <a:pt x="817" y="1104"/>
                </a:lnTo>
                <a:lnTo>
                  <a:pt x="784" y="1105"/>
                </a:lnTo>
                <a:lnTo>
                  <a:pt x="753" y="1092"/>
                </a:lnTo>
                <a:lnTo>
                  <a:pt x="725" y="1093"/>
                </a:lnTo>
                <a:lnTo>
                  <a:pt x="685" y="1070"/>
                </a:lnTo>
                <a:lnTo>
                  <a:pt x="638" y="1053"/>
                </a:lnTo>
                <a:lnTo>
                  <a:pt x="634" y="1035"/>
                </a:lnTo>
                <a:lnTo>
                  <a:pt x="622" y="1009"/>
                </a:lnTo>
                <a:lnTo>
                  <a:pt x="608" y="988"/>
                </a:lnTo>
                <a:lnTo>
                  <a:pt x="608" y="968"/>
                </a:lnTo>
                <a:lnTo>
                  <a:pt x="601" y="961"/>
                </a:lnTo>
                <a:lnTo>
                  <a:pt x="601" y="931"/>
                </a:lnTo>
                <a:lnTo>
                  <a:pt x="573" y="910"/>
                </a:lnTo>
                <a:lnTo>
                  <a:pt x="545" y="866"/>
                </a:lnTo>
                <a:lnTo>
                  <a:pt x="493" y="756"/>
                </a:lnTo>
                <a:lnTo>
                  <a:pt x="457" y="727"/>
                </a:lnTo>
                <a:lnTo>
                  <a:pt x="444" y="701"/>
                </a:lnTo>
                <a:lnTo>
                  <a:pt x="413" y="698"/>
                </a:lnTo>
                <a:lnTo>
                  <a:pt x="384" y="695"/>
                </a:lnTo>
                <a:lnTo>
                  <a:pt x="362" y="684"/>
                </a:lnTo>
                <a:lnTo>
                  <a:pt x="354" y="695"/>
                </a:lnTo>
                <a:lnTo>
                  <a:pt x="328" y="695"/>
                </a:lnTo>
                <a:lnTo>
                  <a:pt x="307" y="749"/>
                </a:lnTo>
                <a:lnTo>
                  <a:pt x="282" y="770"/>
                </a:lnTo>
                <a:lnTo>
                  <a:pt x="266" y="769"/>
                </a:lnTo>
                <a:lnTo>
                  <a:pt x="224" y="736"/>
                </a:lnTo>
                <a:lnTo>
                  <a:pt x="205" y="731"/>
                </a:lnTo>
                <a:lnTo>
                  <a:pt x="163" y="692"/>
                </a:lnTo>
                <a:lnTo>
                  <a:pt x="151" y="662"/>
                </a:lnTo>
                <a:lnTo>
                  <a:pt x="151" y="631"/>
                </a:lnTo>
                <a:lnTo>
                  <a:pt x="133" y="587"/>
                </a:lnTo>
                <a:lnTo>
                  <a:pt x="97" y="559"/>
                </a:lnTo>
                <a:lnTo>
                  <a:pt x="49" y="499"/>
                </a:lnTo>
                <a:lnTo>
                  <a:pt x="30" y="490"/>
                </a:lnTo>
                <a:lnTo>
                  <a:pt x="20" y="457"/>
                </a:lnTo>
                <a:lnTo>
                  <a:pt x="7" y="454"/>
                </a:lnTo>
              </a:path>
            </a:pathLst>
          </a:custGeom>
          <a:solidFill>
            <a:srgbClr val="92D050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5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On-the-go optical sensor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Sensing Corn Stalk Diameter as a Predictor of Grain 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Yield</a:t>
            </a:r>
            <a:endParaRPr lang="en-US" sz="2800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67345"/>
            <a:ext cx="29718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1"/>
          <a:stretch/>
        </p:blipFill>
        <p:spPr>
          <a:xfrm>
            <a:off x="5446771" y="1097602"/>
            <a:ext cx="2561156" cy="2753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71" y="3948545"/>
            <a:ext cx="2951018" cy="221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541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698023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4724400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Agron</a:t>
            </a:r>
            <a:r>
              <a:rPr lang="en-US" dirty="0" smtClean="0"/>
              <a:t>. J. 97:1603-1611.  “..regardless </a:t>
            </a:r>
            <a:r>
              <a:rPr lang="en-US" dirty="0"/>
              <a:t>of yield level, plant-to-plant variability in corn grain yield can be expected and averaged more than </a:t>
            </a:r>
            <a:r>
              <a:rPr lang="en-US" dirty="0" smtClean="0"/>
              <a:t>45 </a:t>
            </a:r>
            <a:r>
              <a:rPr lang="en-US" dirty="0" err="1" smtClean="0"/>
              <a:t>bu</a:t>
            </a:r>
            <a:r>
              <a:rPr lang="en-US" dirty="0" smtClean="0"/>
              <a:t>/ac </a:t>
            </a:r>
            <a:r>
              <a:rPr lang="en-US" dirty="0"/>
              <a:t>over sites and years. </a:t>
            </a:r>
            <a:endParaRPr lang="en-US" dirty="0" smtClean="0"/>
          </a:p>
          <a:p>
            <a:endParaRPr lang="en-US" dirty="0"/>
          </a:p>
          <a:p>
            <a:r>
              <a:rPr lang="en-US" sz="1400" dirty="0"/>
              <a:t>Argentina, Mexico, Iowa, Nebraska, Ohio, Virginia, and Oklahoma </a:t>
            </a:r>
          </a:p>
        </p:txBody>
      </p:sp>
    </p:spTree>
    <p:extLst>
      <p:ext uri="{BB962C8B-B14F-4D97-AF65-F5344CB8AC3E}">
        <p14:creationId xmlns:p14="http://schemas.microsoft.com/office/powerpoint/2010/main" val="190641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68086" y="584219"/>
            <a:ext cx="8229600" cy="4525963"/>
          </a:xfrm>
        </p:spPr>
        <p:txBody>
          <a:bodyPr/>
          <a:lstStyle/>
          <a:p>
            <a:r>
              <a:rPr lang="en-US" dirty="0" smtClean="0"/>
              <a:t>Leaf detection with distance sensor</a:t>
            </a:r>
          </a:p>
          <a:p>
            <a:endParaRPr lang="en-U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5525" r="8181" b="6153"/>
          <a:stretch/>
        </p:blipFill>
        <p:spPr>
          <a:xfrm>
            <a:off x="1915886" y="934795"/>
            <a:ext cx="4343400" cy="226017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5657" r="5758" b="6963"/>
          <a:stretch/>
        </p:blipFill>
        <p:spPr>
          <a:xfrm>
            <a:off x="1884713" y="3218465"/>
            <a:ext cx="4603173" cy="227297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363686" y="549143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7" name="6 CuadroTexto"/>
          <p:cNvSpPr txBox="1"/>
          <p:nvPr/>
        </p:nvSpPr>
        <p:spPr>
          <a:xfrm>
            <a:off x="1534886" y="2581540"/>
            <a:ext cx="3498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</a:t>
            </a:r>
          </a:p>
          <a:p>
            <a:r>
              <a:rPr lang="en-US" sz="1400" dirty="0" smtClean="0"/>
              <a:t>O</a:t>
            </a:r>
          </a:p>
          <a:p>
            <a:r>
              <a:rPr lang="en-US" sz="1400" dirty="0" smtClean="0"/>
              <a:t>L</a:t>
            </a:r>
          </a:p>
          <a:p>
            <a:r>
              <a:rPr lang="en-US" sz="1400" dirty="0" smtClean="0"/>
              <a:t>T</a:t>
            </a:r>
          </a:p>
          <a:p>
            <a:r>
              <a:rPr lang="en-US" sz="1400" dirty="0" smtClean="0"/>
              <a:t>S</a:t>
            </a:r>
          </a:p>
        </p:txBody>
      </p:sp>
      <p:cxnSp>
        <p:nvCxnSpPr>
          <p:cNvPr id="9" name="8 Conector recto de flecha"/>
          <p:cNvCxnSpPr/>
          <p:nvPr/>
        </p:nvCxnSpPr>
        <p:spPr>
          <a:xfrm flipH="1">
            <a:off x="4087586" y="3751091"/>
            <a:ext cx="31623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>
            <a:off x="3356759" y="3751091"/>
            <a:ext cx="3816927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6945086" y="3447065"/>
            <a:ext cx="914400" cy="380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Plants</a:t>
            </a:r>
            <a:endParaRPr lang="en-US" dirty="0"/>
          </a:p>
        </p:txBody>
      </p:sp>
      <p:cxnSp>
        <p:nvCxnSpPr>
          <p:cNvPr id="14" name="13 Conector recto de flecha"/>
          <p:cNvCxnSpPr/>
          <p:nvPr/>
        </p:nvCxnSpPr>
        <p:spPr>
          <a:xfrm>
            <a:off x="1534886" y="4055891"/>
            <a:ext cx="2057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>
            <a:off x="391886" y="3751091"/>
            <a:ext cx="1317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Leaf between plants</a:t>
            </a:r>
            <a:endParaRPr lang="en-US" dirty="0"/>
          </a:p>
        </p:txBody>
      </p:sp>
      <p:cxnSp>
        <p:nvCxnSpPr>
          <p:cNvPr id="18" name="17 Conector recto de flecha"/>
          <p:cNvCxnSpPr/>
          <p:nvPr/>
        </p:nvCxnSpPr>
        <p:spPr>
          <a:xfrm flipH="1" flipV="1">
            <a:off x="4659086" y="2064883"/>
            <a:ext cx="2514600" cy="6956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7173686" y="2608091"/>
            <a:ext cx="914400" cy="380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Plant</a:t>
            </a:r>
            <a:endParaRPr lang="en-US" dirty="0"/>
          </a:p>
        </p:txBody>
      </p:sp>
      <p:cxnSp>
        <p:nvCxnSpPr>
          <p:cNvPr id="21" name="20 Conector recto de flecha"/>
          <p:cNvCxnSpPr/>
          <p:nvPr/>
        </p:nvCxnSpPr>
        <p:spPr>
          <a:xfrm>
            <a:off x="1382486" y="1617491"/>
            <a:ext cx="28038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445573" y="1303761"/>
            <a:ext cx="1317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Leaf next to plant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46054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41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90897" cy="662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211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2870200" cy="2152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38400"/>
            <a:ext cx="40640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4102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51,000,000 acres</a:t>
            </a:r>
          </a:p>
          <a:p>
            <a:r>
              <a:rPr lang="en-US" dirty="0" err="1" smtClean="0"/>
              <a:t>Avg</a:t>
            </a:r>
            <a:r>
              <a:rPr lang="en-US" dirty="0" smtClean="0"/>
              <a:t> yield 30 </a:t>
            </a:r>
            <a:r>
              <a:rPr lang="en-US" dirty="0" err="1" smtClean="0"/>
              <a:t>bu</a:t>
            </a:r>
            <a:r>
              <a:rPr lang="en-US" dirty="0" smtClean="0"/>
              <a:t>/ac</a:t>
            </a:r>
          </a:p>
          <a:p>
            <a:r>
              <a:rPr lang="en-US" dirty="0" smtClean="0"/>
              <a:t>50% yield increase (10% land)</a:t>
            </a:r>
            <a:br>
              <a:rPr lang="en-US" dirty="0" smtClean="0"/>
            </a:br>
            <a:r>
              <a:rPr lang="en-US" dirty="0" smtClean="0"/>
              <a:t>$ ½ billion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90550"/>
            <a:ext cx="6248400" cy="421767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152400"/>
            <a:ext cx="2514600" cy="6266330"/>
          </a:xfrm>
        </p:spPr>
      </p:pic>
    </p:spTree>
    <p:extLst>
      <p:ext uri="{BB962C8B-B14F-4D97-AF65-F5344CB8AC3E}">
        <p14:creationId xmlns:p14="http://schemas.microsoft.com/office/powerpoint/2010/main" val="224296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Ramps location 0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7E00"/>
              </a:clrFrom>
              <a:clrTo>
                <a:srgbClr val="FF7E00">
                  <a:alpha val="0"/>
                </a:srgbClr>
              </a:clrTo>
            </a:clrChange>
          </a:blip>
          <a:srcRect r="6757" b="30811"/>
          <a:stretch>
            <a:fillRect/>
          </a:stretch>
        </p:blipFill>
        <p:spPr bwMode="auto">
          <a:xfrm>
            <a:off x="5486400" y="5029200"/>
            <a:ext cx="3124200" cy="1449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60" name="Content Placeholder 5"/>
          <p:cNvSpPr>
            <a:spLocks noGrp="1"/>
          </p:cNvSpPr>
          <p:nvPr>
            <p:ph idx="1"/>
          </p:nvPr>
        </p:nvSpPr>
        <p:spPr>
          <a:xfrm>
            <a:off x="152400" y="5791200"/>
            <a:ext cx="6248400" cy="715963"/>
          </a:xfrm>
        </p:spPr>
        <p:txBody>
          <a:bodyPr>
            <a:normAutofit fontScale="70000" lnSpcReduction="200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 smtClean="0"/>
              <a:t>Strategy: Have to have experience seeing the different responses from one year to the next</a:t>
            </a:r>
          </a:p>
        </p:txBody>
      </p:sp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609600" y="152400"/>
            <a:ext cx="8153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dirty="0">
              <a:latin typeface="Times New Roman" pitchFamily="18" charset="0"/>
            </a:endParaRP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u="sng" dirty="0">
                <a:latin typeface="Times New Roman" pitchFamily="18" charset="0"/>
              </a:rPr>
              <a:t>Year	OSU	Dealer/Producer</a:t>
            </a: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2005	80	</a:t>
            </a:r>
            <a:r>
              <a:rPr lang="en-US" sz="2800" dirty="0" smtClean="0">
                <a:latin typeface="Times New Roman" pitchFamily="18" charset="0"/>
              </a:rPr>
              <a:t>400</a:t>
            </a:r>
            <a:endParaRPr lang="en-US" sz="2800" dirty="0">
              <a:latin typeface="Times New Roman" pitchFamily="18" charset="0"/>
            </a:endParaRP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2006	586 </a:t>
            </a:r>
            <a:r>
              <a:rPr lang="en-US" sz="2800" dirty="0" smtClean="0">
                <a:latin typeface="Times New Roman" pitchFamily="18" charset="0"/>
              </a:rPr>
              <a:t>Ramps	-</a:t>
            </a:r>
            <a:endParaRPr lang="en-US" sz="2800" dirty="0">
              <a:latin typeface="Times New Roman" pitchFamily="18" charset="0"/>
            </a:endParaRP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2007	512 Ramps	</a:t>
            </a:r>
            <a:r>
              <a:rPr lang="en-US" sz="2800" dirty="0" smtClean="0">
                <a:latin typeface="Times New Roman" pitchFamily="18" charset="0"/>
              </a:rPr>
              <a:t>2000</a:t>
            </a:r>
            <a:endParaRPr lang="en-US" sz="2800" dirty="0">
              <a:latin typeface="Times New Roman" pitchFamily="18" charset="0"/>
            </a:endParaRP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2008	</a:t>
            </a:r>
            <a:r>
              <a:rPr lang="en-US" sz="2800" dirty="0" smtClean="0">
                <a:latin typeface="Times New Roman" pitchFamily="18" charset="0"/>
              </a:rPr>
              <a:t>15	-</a:t>
            </a:r>
            <a:endParaRPr lang="en-US" sz="2800" dirty="0">
              <a:latin typeface="Times New Roman" pitchFamily="18" charset="0"/>
            </a:endParaRP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2009	20	3500</a:t>
            </a: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2010	20	3800</a:t>
            </a:r>
          </a:p>
          <a:p>
            <a:pPr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1320800" algn="l"/>
                <a:tab pos="3314700" algn="l"/>
              </a:tabLst>
            </a:pPr>
            <a:r>
              <a:rPr lang="en-US" sz="2800" dirty="0">
                <a:latin typeface="Times New Roman" pitchFamily="18" charset="0"/>
              </a:rPr>
              <a:t>2011	60	4000 (includes canola)</a:t>
            </a:r>
            <a:endParaRPr lang="en-US" sz="2400" dirty="0">
              <a:latin typeface="Times New Roman" pitchFamily="18" charset="0"/>
            </a:endParaRPr>
          </a:p>
          <a:p>
            <a:pPr marL="273050" indent="-27305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7239000" y="59436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136138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“GreenSeeker </a:t>
            </a:r>
            <a:r>
              <a:rPr lang="en-US" dirty="0"/>
              <a:t>reduced my topdress N use by almost 50,000 </a:t>
            </a:r>
            <a:r>
              <a:rPr lang="en-US" dirty="0" err="1" smtClean="0"/>
              <a:t>lb</a:t>
            </a:r>
            <a:r>
              <a:rPr lang="en-US" dirty="0" smtClean="0"/>
              <a:t> </a:t>
            </a:r>
            <a:r>
              <a:rPr lang="en-US" dirty="0"/>
              <a:t>of actual N across 1400 </a:t>
            </a:r>
            <a:r>
              <a:rPr lang="en-US" dirty="0" smtClean="0"/>
              <a:t>acres… worked </a:t>
            </a:r>
            <a:r>
              <a:rPr lang="en-US" dirty="0"/>
              <a:t>out to 35.53 fewer </a:t>
            </a:r>
            <a:r>
              <a:rPr lang="en-US" dirty="0" err="1" smtClean="0"/>
              <a:t>lb</a:t>
            </a:r>
            <a:r>
              <a:rPr lang="en-US" dirty="0" smtClean="0"/>
              <a:t> </a:t>
            </a:r>
            <a:r>
              <a:rPr lang="en-US" dirty="0"/>
              <a:t>of N per </a:t>
            </a:r>
            <a:r>
              <a:rPr lang="en-US" dirty="0" smtClean="0"/>
              <a:t>acre…</a:t>
            </a:r>
            <a:r>
              <a:rPr lang="en-US" dirty="0"/>
              <a:t>  </a:t>
            </a:r>
            <a:r>
              <a:rPr lang="en-US" dirty="0" smtClean="0"/>
              <a:t> </a:t>
            </a:r>
            <a:r>
              <a:rPr lang="en-US" dirty="0"/>
              <a:t>My UAN cost was $</a:t>
            </a:r>
            <a:r>
              <a:rPr lang="en-US" dirty="0" smtClean="0"/>
              <a:t>366 </a:t>
            </a:r>
            <a:r>
              <a:rPr lang="en-US" dirty="0"/>
              <a:t>per ton = $0.573 per </a:t>
            </a:r>
            <a:r>
              <a:rPr lang="en-US" dirty="0" err="1"/>
              <a:t>lb</a:t>
            </a:r>
            <a:r>
              <a:rPr lang="en-US" dirty="0"/>
              <a:t> of </a:t>
            </a:r>
            <a:r>
              <a:rPr lang="en-US" dirty="0" smtClean="0"/>
              <a:t>N… </a:t>
            </a:r>
            <a:r>
              <a:rPr lang="en-US" dirty="0"/>
              <a:t>N savings </a:t>
            </a:r>
            <a:r>
              <a:rPr lang="en-US" dirty="0" smtClean="0"/>
              <a:t>&gt;$</a:t>
            </a:r>
            <a:r>
              <a:rPr lang="en-US" dirty="0"/>
              <a:t>20/ac this </a:t>
            </a:r>
            <a:r>
              <a:rPr lang="en-US" dirty="0" smtClean="0"/>
              <a:t>year.. wheat </a:t>
            </a:r>
            <a:r>
              <a:rPr lang="en-US" dirty="0"/>
              <a:t>yield should meet or beat the heavy N fields.  If lodged wheat losses are only 3-4 </a:t>
            </a:r>
            <a:r>
              <a:rPr lang="en-US" dirty="0" err="1"/>
              <a:t>bu</a:t>
            </a:r>
            <a:r>
              <a:rPr lang="en-US" dirty="0"/>
              <a:t>/ac (and I bet they are much higher) you can add another $20/ac bump.  </a:t>
            </a:r>
            <a:r>
              <a:rPr lang="en-US" dirty="0" err="1"/>
              <a:t>Hmmmm</a:t>
            </a:r>
            <a:r>
              <a:rPr lang="en-US" dirty="0"/>
              <a:t>....1400 acres...$20/ac to $40/ac advantage.  That $15,000 investment in an RT-200 was pretty cheap.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Brent Rendel, May 7,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98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Mexico: Results of the validation trials showed that on an average over all locations, farmers were able to save 69 kg N/ha, without any yield reduction. At the price of US$0.9 per unit of N in the Yaqui valley when these experiments were established, this represented savings to the farmers of US$62/ha ($25/ac).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28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71000" y="990600"/>
            <a:ext cx="2820600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NPKS response Strips</a:t>
            </a:r>
            <a:endParaRPr lang="en-US" dirty="0"/>
          </a:p>
        </p:txBody>
      </p:sp>
      <p:pic>
        <p:nvPicPr>
          <p:cNvPr id="5" name="Picture 4" descr="IMG_1739.JPG"/>
          <p:cNvPicPr>
            <a:picLocks noChangeAspect="1"/>
          </p:cNvPicPr>
          <p:nvPr/>
        </p:nvPicPr>
        <p:blipFill>
          <a:blip r:embed="rId3" cstate="print"/>
          <a:srcRect l="20000" t="38750" r="2500"/>
          <a:stretch>
            <a:fillRect/>
          </a:stretch>
        </p:blipFill>
        <p:spPr>
          <a:xfrm>
            <a:off x="152400" y="2743200"/>
            <a:ext cx="7086600" cy="373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1371600"/>
            <a:ext cx="57583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43 Locations in Winter Wheat</a:t>
            </a:r>
          </a:p>
          <a:p>
            <a:r>
              <a:rPr lang="en-US" dirty="0" smtClean="0"/>
              <a:t>10 Locations in Corn, Sorghum, Soybean (so far)</a:t>
            </a:r>
          </a:p>
          <a:p>
            <a:r>
              <a:rPr lang="en-US" dirty="0" smtClean="0"/>
              <a:t>Soil samples and Field History collected every site</a:t>
            </a:r>
          </a:p>
          <a:p>
            <a:r>
              <a:rPr lang="en-US" dirty="0" smtClean="0"/>
              <a:t>Currently Harvesting Wheat. 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2895600"/>
            <a:ext cx="472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1989-present</a:t>
            </a:r>
            <a:br>
              <a:rPr lang="en-US" dirty="0" smtClean="0"/>
            </a:br>
            <a:r>
              <a:rPr lang="en-US" dirty="0" smtClean="0"/>
              <a:t>74 graduates MS, PHD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18 – faculty level positions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52400"/>
            <a:ext cx="2895600" cy="6553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87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Applied Foliar S and B treatments at all Canola Variety Demo Locations  </a:t>
            </a:r>
          </a:p>
          <a:p>
            <a:pPr lvl="1"/>
            <a:r>
              <a:rPr lang="en-US" dirty="0" smtClean="0"/>
              <a:t>Soil samples and Tissue samples collected.</a:t>
            </a:r>
          </a:p>
          <a:p>
            <a:pPr lvl="1"/>
            <a:r>
              <a:rPr lang="en-US" dirty="0" smtClean="0"/>
              <a:t>Plots will/are be taken to yield. </a:t>
            </a:r>
          </a:p>
          <a:p>
            <a:r>
              <a:rPr lang="en-US" dirty="0" smtClean="0"/>
              <a:t>Ran Tissue Analysis on Canola. </a:t>
            </a:r>
          </a:p>
          <a:p>
            <a:pPr lvl="1"/>
            <a:r>
              <a:rPr lang="en-US" dirty="0" smtClean="0"/>
              <a:t>Applied foliar Ca and K for evaluation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Secondary and Micros in Canola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Completed</a:t>
            </a:r>
          </a:p>
          <a:p>
            <a:pPr lvl="1"/>
            <a:r>
              <a:rPr lang="en-US" dirty="0" smtClean="0"/>
              <a:t>Grain Sorghum</a:t>
            </a:r>
          </a:p>
          <a:p>
            <a:pPr lvl="1"/>
            <a:r>
              <a:rPr lang="en-US" dirty="0" smtClean="0"/>
              <a:t>Sunflower</a:t>
            </a:r>
          </a:p>
          <a:p>
            <a:r>
              <a:rPr lang="en-US" dirty="0" smtClean="0"/>
              <a:t>Currently</a:t>
            </a:r>
          </a:p>
          <a:p>
            <a:pPr lvl="1"/>
            <a:r>
              <a:rPr lang="en-US" dirty="0" smtClean="0"/>
              <a:t>6 Canola varieties and hybrids</a:t>
            </a:r>
          </a:p>
          <a:p>
            <a:pPr lvl="1"/>
            <a:r>
              <a:rPr lang="en-US" dirty="0" smtClean="0"/>
              <a:t>Sesame</a:t>
            </a:r>
          </a:p>
          <a:p>
            <a:pPr lvl="1"/>
            <a:r>
              <a:rPr lang="en-US" dirty="0" err="1" smtClean="0"/>
              <a:t>Bermudagrass</a:t>
            </a:r>
            <a:endParaRPr lang="en-US" dirty="0" smtClean="0"/>
          </a:p>
          <a:p>
            <a:r>
              <a:rPr lang="en-US" dirty="0" smtClean="0"/>
              <a:t>Establishing</a:t>
            </a:r>
          </a:p>
          <a:p>
            <a:pPr lvl="1"/>
            <a:r>
              <a:rPr lang="en-US" dirty="0" smtClean="0"/>
              <a:t>6 winter wheat cultivars: Dual purpose/grain only.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Soil pH on Yield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Avail</a:t>
            </a:r>
          </a:p>
          <a:p>
            <a:r>
              <a:rPr lang="en-US" dirty="0" err="1" smtClean="0"/>
              <a:t>Nutrisphere</a:t>
            </a:r>
            <a:endParaRPr lang="en-US" dirty="0" smtClean="0"/>
          </a:p>
          <a:p>
            <a:r>
              <a:rPr lang="en-US" dirty="0" err="1" smtClean="0"/>
              <a:t>Agrotain</a:t>
            </a:r>
            <a:r>
              <a:rPr lang="en-US" dirty="0" smtClean="0"/>
              <a:t> Ultra</a:t>
            </a:r>
          </a:p>
          <a:p>
            <a:r>
              <a:rPr lang="en-US" dirty="0" err="1" smtClean="0"/>
              <a:t>Agrotain</a:t>
            </a:r>
            <a:r>
              <a:rPr lang="en-US" dirty="0" smtClean="0"/>
              <a:t> Plus</a:t>
            </a:r>
          </a:p>
          <a:p>
            <a:r>
              <a:rPr lang="en-US" dirty="0" smtClean="0"/>
              <a:t>ESN</a:t>
            </a:r>
          </a:p>
          <a:p>
            <a:r>
              <a:rPr lang="en-US" dirty="0" smtClean="0"/>
              <a:t>Super U</a:t>
            </a:r>
          </a:p>
          <a:p>
            <a:r>
              <a:rPr lang="en-US" dirty="0" err="1" smtClean="0"/>
              <a:t>CoRoN</a:t>
            </a:r>
            <a:endParaRPr lang="en-US" dirty="0" smtClean="0"/>
          </a:p>
          <a:p>
            <a:r>
              <a:rPr lang="en-US" dirty="0" smtClean="0"/>
              <a:t>MESZ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Evaluation </a:t>
            </a:r>
            <a:r>
              <a:rPr lang="en-US" dirty="0" smtClean="0"/>
              <a:t>2011-2012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225425"/>
            <a:ext cx="2479675" cy="863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Students	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4525963"/>
          </a:xfrm>
        </p:spPr>
        <p:txBody>
          <a:bodyPr>
            <a:normAutofit fontScale="92500" lnSpcReduction="20000"/>
          </a:bodyPr>
          <a:lstStyle/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sz="1800" b="1" dirty="0"/>
              <a:t>Asst., Assoc, Full Professors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Brenda Tubana, Louisiana State University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smtClean="0"/>
              <a:t>Robert </a:t>
            </a:r>
            <a:r>
              <a:rPr lang="en-US" sz="1600" b="1" dirty="0"/>
              <a:t>Mullen, </a:t>
            </a:r>
            <a:r>
              <a:rPr lang="en-US" sz="1600" b="1" dirty="0" smtClean="0"/>
              <a:t>Potash Corp</a:t>
            </a:r>
            <a:endParaRPr lang="en-US" sz="1600" b="1" dirty="0"/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Wade Thomason, Virginia </a:t>
            </a:r>
            <a:r>
              <a:rPr lang="en-US" sz="1600" b="1" dirty="0" smtClean="0"/>
              <a:t>Tech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smtClean="0"/>
              <a:t>Olga Walsh, Montana State University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smtClean="0"/>
              <a:t>Kent Martin, </a:t>
            </a:r>
            <a:r>
              <a:rPr lang="en-US" sz="1600" b="1" dirty="0" err="1" smtClean="0"/>
              <a:t>Adjunt</a:t>
            </a:r>
            <a:r>
              <a:rPr lang="en-US" sz="1600" b="1" dirty="0" smtClean="0"/>
              <a:t>, Kansas State University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smtClean="0"/>
              <a:t>Byungkyun Chung, </a:t>
            </a:r>
            <a:r>
              <a:rPr lang="en-US" sz="1600" b="1" dirty="0" err="1" smtClean="0"/>
              <a:t>McNeese</a:t>
            </a:r>
            <a:r>
              <a:rPr lang="en-US" sz="1600" b="1" dirty="0" smtClean="0"/>
              <a:t> State University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smtClean="0"/>
              <a:t>Brian Arnall, Oklahoma State University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smtClean="0"/>
              <a:t>Kefyalew Desta, Washington State University</a:t>
            </a:r>
            <a:endParaRPr lang="en-US" sz="1600" b="1" dirty="0"/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Steve Phillips, </a:t>
            </a:r>
            <a:r>
              <a:rPr lang="en-US" sz="1600" b="1" dirty="0" smtClean="0"/>
              <a:t>IPNI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smtClean="0"/>
              <a:t>Fred Kanampiu, CIMMYT-Kenya</a:t>
            </a:r>
            <a:endParaRPr lang="en-US" sz="1600" b="1" dirty="0"/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Shannon Osborne, USDA-ARS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Edgar Ascencio, CARE- El Salvador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Erna Lukina, Lab Director, </a:t>
            </a:r>
            <a:r>
              <a:rPr lang="en-US" sz="1600" b="1" dirty="0" smtClean="0"/>
              <a:t>AZ</a:t>
            </a:r>
            <a:endParaRPr lang="en-US" sz="1600" b="1" dirty="0"/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err="1"/>
              <a:t>Hasil</a:t>
            </a:r>
            <a:r>
              <a:rPr lang="en-US" sz="1600" b="1" dirty="0"/>
              <a:t> </a:t>
            </a:r>
            <a:r>
              <a:rPr lang="en-US" sz="1600" b="1" dirty="0" err="1"/>
              <a:t>Sembiring</a:t>
            </a:r>
            <a:r>
              <a:rPr lang="en-US" sz="1600" b="1" dirty="0"/>
              <a:t>, NARS Indonesia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Francisco </a:t>
            </a:r>
            <a:r>
              <a:rPr lang="en-US" sz="1600" b="1" dirty="0" err="1"/>
              <a:t>Gavi</a:t>
            </a:r>
            <a:r>
              <a:rPr lang="en-US" sz="1600" b="1" dirty="0"/>
              <a:t>-Reyes, </a:t>
            </a:r>
            <a:r>
              <a:rPr lang="en-US" sz="1600" b="1" dirty="0" err="1"/>
              <a:t>Chapingo</a:t>
            </a:r>
            <a:r>
              <a:rPr lang="en-US" sz="1600" b="1" dirty="0"/>
              <a:t>, MX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Kyle Freeman, </a:t>
            </a:r>
            <a:r>
              <a:rPr lang="en-US" sz="1600" b="1" dirty="0" smtClean="0"/>
              <a:t>Mosaic</a:t>
            </a:r>
            <a:endParaRPr lang="en-US" sz="1600" b="1" dirty="0"/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Paul </a:t>
            </a:r>
            <a:r>
              <a:rPr lang="en-US" sz="1600" b="1" dirty="0" err="1"/>
              <a:t>Hodgen</a:t>
            </a:r>
            <a:r>
              <a:rPr lang="en-US" sz="1600" b="1" dirty="0"/>
              <a:t>, Monsanto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/>
              <a:t>Jagadeesh Mosali, Noble </a:t>
            </a:r>
            <a:r>
              <a:rPr lang="en-US" sz="1600" b="1" dirty="0" smtClean="0"/>
              <a:t>Foundation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1600" b="1" dirty="0" err="1" smtClean="0"/>
              <a:t>Shambel</a:t>
            </a:r>
            <a:r>
              <a:rPr lang="en-US" sz="1600" b="1" dirty="0" smtClean="0"/>
              <a:t> </a:t>
            </a:r>
            <a:r>
              <a:rPr lang="en-US" sz="1600" b="1" dirty="0" err="1"/>
              <a:t>Moges</a:t>
            </a:r>
            <a:r>
              <a:rPr lang="en-US" sz="1600" b="1" dirty="0"/>
              <a:t>, Accurate </a:t>
            </a:r>
            <a:r>
              <a:rPr lang="en-US" sz="1600" b="1" dirty="0" smtClean="0"/>
              <a:t>Labs</a:t>
            </a:r>
          </a:p>
          <a:p>
            <a:pPr marL="722376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en-US" sz="1600" b="1" dirty="0"/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endParaRPr lang="en-US" sz="1800" b="1" dirty="0" smtClean="0"/>
          </a:p>
          <a:p>
            <a:pPr marL="420624" indent="-384048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en-US" sz="1800" b="1" dirty="0" smtClean="0"/>
              <a:t>NRCS</a:t>
            </a:r>
            <a:r>
              <a:rPr lang="en-US" sz="1800" b="1" dirty="0"/>
              <a:t>, </a:t>
            </a:r>
            <a:r>
              <a:rPr lang="en-US" sz="1800" b="1" dirty="0" smtClean="0"/>
              <a:t>Pioneer, Monsanto</a:t>
            </a:r>
            <a:r>
              <a:rPr lang="en-US" sz="1800" b="1" dirty="0"/>
              <a:t>, </a:t>
            </a:r>
            <a:r>
              <a:rPr lang="en-US" sz="1800" b="1" dirty="0" smtClean="0"/>
              <a:t>John </a:t>
            </a:r>
            <a:r>
              <a:rPr lang="en-US" sz="1800" b="1" dirty="0"/>
              <a:t>Deere, </a:t>
            </a:r>
            <a:r>
              <a:rPr lang="en-US" sz="1800" b="1" dirty="0" err="1"/>
              <a:t>Servi</a:t>
            </a:r>
            <a:r>
              <a:rPr lang="en-US" sz="1800" b="1" dirty="0"/>
              <a:t>-Tech, </a:t>
            </a:r>
            <a:r>
              <a:rPr lang="en-US" sz="1800" b="1" dirty="0" smtClean="0"/>
              <a:t>SCS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9800" y="914400"/>
            <a:ext cx="2133600" cy="42473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Argentina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Brazil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China 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El Salvador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Ethiopia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India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Indonesia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Iraq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Kenya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Korea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Mexico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Philippines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Russia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Suriname 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Uzbekistan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7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5434013" y="1854200"/>
            <a:ext cx="890587" cy="469900"/>
          </a:xfrm>
          <a:custGeom>
            <a:avLst/>
            <a:gdLst>
              <a:gd name="T0" fmla="*/ 36 w 472"/>
              <a:gd name="T1" fmla="*/ 130 h 242"/>
              <a:gd name="T2" fmla="*/ 168 w 472"/>
              <a:gd name="T3" fmla="*/ 157 h 242"/>
              <a:gd name="T4" fmla="*/ 193 w 472"/>
              <a:gd name="T5" fmla="*/ 177 h 242"/>
              <a:gd name="T6" fmla="*/ 236 w 472"/>
              <a:gd name="T7" fmla="*/ 191 h 242"/>
              <a:gd name="T8" fmla="*/ 246 w 472"/>
              <a:gd name="T9" fmla="*/ 173 h 242"/>
              <a:gd name="T10" fmla="*/ 255 w 472"/>
              <a:gd name="T11" fmla="*/ 152 h 242"/>
              <a:gd name="T12" fmla="*/ 255 w 472"/>
              <a:gd name="T13" fmla="*/ 160 h 242"/>
              <a:gd name="T14" fmla="*/ 263 w 472"/>
              <a:gd name="T15" fmla="*/ 171 h 242"/>
              <a:gd name="T16" fmla="*/ 277 w 472"/>
              <a:gd name="T17" fmla="*/ 157 h 242"/>
              <a:gd name="T18" fmla="*/ 284 w 472"/>
              <a:gd name="T19" fmla="*/ 153 h 242"/>
              <a:gd name="T20" fmla="*/ 281 w 472"/>
              <a:gd name="T21" fmla="*/ 180 h 242"/>
              <a:gd name="T22" fmla="*/ 299 w 472"/>
              <a:gd name="T23" fmla="*/ 160 h 242"/>
              <a:gd name="T24" fmla="*/ 331 w 472"/>
              <a:gd name="T25" fmla="*/ 140 h 242"/>
              <a:gd name="T26" fmla="*/ 366 w 472"/>
              <a:gd name="T27" fmla="*/ 123 h 242"/>
              <a:gd name="T28" fmla="*/ 415 w 472"/>
              <a:gd name="T29" fmla="*/ 143 h 242"/>
              <a:gd name="T30" fmla="*/ 427 w 472"/>
              <a:gd name="T31" fmla="*/ 124 h 242"/>
              <a:gd name="T32" fmla="*/ 471 w 472"/>
              <a:gd name="T33" fmla="*/ 120 h 242"/>
              <a:gd name="T34" fmla="*/ 441 w 472"/>
              <a:gd name="T35" fmla="*/ 79 h 242"/>
              <a:gd name="T36" fmla="*/ 412 w 472"/>
              <a:gd name="T37" fmla="*/ 79 h 242"/>
              <a:gd name="T38" fmla="*/ 392 w 472"/>
              <a:gd name="T39" fmla="*/ 80 h 242"/>
              <a:gd name="T40" fmla="*/ 385 w 472"/>
              <a:gd name="T41" fmla="*/ 66 h 242"/>
              <a:gd name="T42" fmla="*/ 369 w 472"/>
              <a:gd name="T43" fmla="*/ 55 h 242"/>
              <a:gd name="T44" fmla="*/ 302 w 472"/>
              <a:gd name="T45" fmla="*/ 71 h 242"/>
              <a:gd name="T46" fmla="*/ 266 w 472"/>
              <a:gd name="T47" fmla="*/ 93 h 242"/>
              <a:gd name="T48" fmla="*/ 244 w 472"/>
              <a:gd name="T49" fmla="*/ 90 h 242"/>
              <a:gd name="T50" fmla="*/ 219 w 472"/>
              <a:gd name="T51" fmla="*/ 96 h 242"/>
              <a:gd name="T52" fmla="*/ 167 w 472"/>
              <a:gd name="T53" fmla="*/ 58 h 242"/>
              <a:gd name="T54" fmla="*/ 152 w 472"/>
              <a:gd name="T55" fmla="*/ 67 h 242"/>
              <a:gd name="T56" fmla="*/ 147 w 472"/>
              <a:gd name="T57" fmla="*/ 64 h 242"/>
              <a:gd name="T58" fmla="*/ 141 w 472"/>
              <a:gd name="T59" fmla="*/ 56 h 242"/>
              <a:gd name="T60" fmla="*/ 170 w 472"/>
              <a:gd name="T61" fmla="*/ 8 h 242"/>
              <a:gd name="T62" fmla="*/ 185 w 472"/>
              <a:gd name="T63" fmla="*/ 0 h 242"/>
              <a:gd name="T64" fmla="*/ 140 w 472"/>
              <a:gd name="T65" fmla="*/ 11 h 242"/>
              <a:gd name="T66" fmla="*/ 112 w 472"/>
              <a:gd name="T67" fmla="*/ 36 h 242"/>
              <a:gd name="T68" fmla="*/ 89 w 472"/>
              <a:gd name="T69" fmla="*/ 56 h 242"/>
              <a:gd name="T70" fmla="*/ 72 w 472"/>
              <a:gd name="T71" fmla="*/ 69 h 242"/>
              <a:gd name="T72" fmla="*/ 37 w 472"/>
              <a:gd name="T73" fmla="*/ 80 h 242"/>
              <a:gd name="T74" fmla="*/ 0 w 472"/>
              <a:gd name="T75" fmla="*/ 104 h 24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72"/>
              <a:gd name="T115" fmla="*/ 0 h 242"/>
              <a:gd name="T116" fmla="*/ 472 w 472"/>
              <a:gd name="T117" fmla="*/ 242 h 24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72" h="242">
                <a:moveTo>
                  <a:pt x="0" y="104"/>
                </a:moveTo>
                <a:lnTo>
                  <a:pt x="36" y="130"/>
                </a:lnTo>
                <a:lnTo>
                  <a:pt x="129" y="152"/>
                </a:lnTo>
                <a:lnTo>
                  <a:pt x="168" y="157"/>
                </a:lnTo>
                <a:lnTo>
                  <a:pt x="175" y="172"/>
                </a:lnTo>
                <a:lnTo>
                  <a:pt x="193" y="177"/>
                </a:lnTo>
                <a:lnTo>
                  <a:pt x="214" y="241"/>
                </a:lnTo>
                <a:lnTo>
                  <a:pt x="236" y="191"/>
                </a:lnTo>
                <a:lnTo>
                  <a:pt x="240" y="180"/>
                </a:lnTo>
                <a:lnTo>
                  <a:pt x="246" y="173"/>
                </a:lnTo>
                <a:lnTo>
                  <a:pt x="246" y="166"/>
                </a:lnTo>
                <a:lnTo>
                  <a:pt x="255" y="152"/>
                </a:lnTo>
                <a:lnTo>
                  <a:pt x="256" y="153"/>
                </a:lnTo>
                <a:lnTo>
                  <a:pt x="255" y="160"/>
                </a:lnTo>
                <a:lnTo>
                  <a:pt x="255" y="174"/>
                </a:lnTo>
                <a:lnTo>
                  <a:pt x="263" y="171"/>
                </a:lnTo>
                <a:lnTo>
                  <a:pt x="268" y="156"/>
                </a:lnTo>
                <a:lnTo>
                  <a:pt x="277" y="157"/>
                </a:lnTo>
                <a:lnTo>
                  <a:pt x="282" y="150"/>
                </a:lnTo>
                <a:lnTo>
                  <a:pt x="284" y="153"/>
                </a:lnTo>
                <a:lnTo>
                  <a:pt x="274" y="177"/>
                </a:lnTo>
                <a:lnTo>
                  <a:pt x="281" y="180"/>
                </a:lnTo>
                <a:lnTo>
                  <a:pt x="288" y="166"/>
                </a:lnTo>
                <a:lnTo>
                  <a:pt x="299" y="160"/>
                </a:lnTo>
                <a:lnTo>
                  <a:pt x="305" y="144"/>
                </a:lnTo>
                <a:lnTo>
                  <a:pt x="331" y="140"/>
                </a:lnTo>
                <a:lnTo>
                  <a:pt x="343" y="138"/>
                </a:lnTo>
                <a:lnTo>
                  <a:pt x="366" y="123"/>
                </a:lnTo>
                <a:lnTo>
                  <a:pt x="395" y="128"/>
                </a:lnTo>
                <a:lnTo>
                  <a:pt x="415" y="143"/>
                </a:lnTo>
                <a:lnTo>
                  <a:pt x="417" y="125"/>
                </a:lnTo>
                <a:lnTo>
                  <a:pt x="427" y="124"/>
                </a:lnTo>
                <a:lnTo>
                  <a:pt x="451" y="125"/>
                </a:lnTo>
                <a:lnTo>
                  <a:pt x="471" y="120"/>
                </a:lnTo>
                <a:lnTo>
                  <a:pt x="445" y="105"/>
                </a:lnTo>
                <a:lnTo>
                  <a:pt x="441" y="79"/>
                </a:lnTo>
                <a:lnTo>
                  <a:pt x="420" y="84"/>
                </a:lnTo>
                <a:lnTo>
                  <a:pt x="412" y="79"/>
                </a:lnTo>
                <a:lnTo>
                  <a:pt x="404" y="84"/>
                </a:lnTo>
                <a:lnTo>
                  <a:pt x="392" y="80"/>
                </a:lnTo>
                <a:lnTo>
                  <a:pt x="386" y="80"/>
                </a:lnTo>
                <a:lnTo>
                  <a:pt x="385" y="66"/>
                </a:lnTo>
                <a:lnTo>
                  <a:pt x="388" y="50"/>
                </a:lnTo>
                <a:lnTo>
                  <a:pt x="369" y="55"/>
                </a:lnTo>
                <a:lnTo>
                  <a:pt x="349" y="65"/>
                </a:lnTo>
                <a:lnTo>
                  <a:pt x="302" y="71"/>
                </a:lnTo>
                <a:lnTo>
                  <a:pt x="272" y="99"/>
                </a:lnTo>
                <a:lnTo>
                  <a:pt x="266" y="93"/>
                </a:lnTo>
                <a:lnTo>
                  <a:pt x="256" y="98"/>
                </a:lnTo>
                <a:lnTo>
                  <a:pt x="244" y="90"/>
                </a:lnTo>
                <a:lnTo>
                  <a:pt x="236" y="92"/>
                </a:lnTo>
                <a:lnTo>
                  <a:pt x="219" y="96"/>
                </a:lnTo>
                <a:lnTo>
                  <a:pt x="196" y="63"/>
                </a:lnTo>
                <a:lnTo>
                  <a:pt x="167" y="58"/>
                </a:lnTo>
                <a:lnTo>
                  <a:pt x="158" y="59"/>
                </a:lnTo>
                <a:lnTo>
                  <a:pt x="152" y="67"/>
                </a:lnTo>
                <a:lnTo>
                  <a:pt x="157" y="52"/>
                </a:lnTo>
                <a:lnTo>
                  <a:pt x="147" y="64"/>
                </a:lnTo>
                <a:lnTo>
                  <a:pt x="140" y="74"/>
                </a:lnTo>
                <a:lnTo>
                  <a:pt x="141" y="56"/>
                </a:lnTo>
                <a:lnTo>
                  <a:pt x="152" y="28"/>
                </a:lnTo>
                <a:lnTo>
                  <a:pt x="170" y="8"/>
                </a:lnTo>
                <a:lnTo>
                  <a:pt x="187" y="4"/>
                </a:lnTo>
                <a:lnTo>
                  <a:pt x="185" y="0"/>
                </a:lnTo>
                <a:lnTo>
                  <a:pt x="156" y="2"/>
                </a:lnTo>
                <a:lnTo>
                  <a:pt x="140" y="11"/>
                </a:lnTo>
                <a:lnTo>
                  <a:pt x="134" y="20"/>
                </a:lnTo>
                <a:lnTo>
                  <a:pt x="112" y="36"/>
                </a:lnTo>
                <a:lnTo>
                  <a:pt x="102" y="51"/>
                </a:lnTo>
                <a:lnTo>
                  <a:pt x="89" y="56"/>
                </a:lnTo>
                <a:lnTo>
                  <a:pt x="83" y="65"/>
                </a:lnTo>
                <a:lnTo>
                  <a:pt x="72" y="69"/>
                </a:lnTo>
                <a:lnTo>
                  <a:pt x="44" y="74"/>
                </a:lnTo>
                <a:lnTo>
                  <a:pt x="37" y="80"/>
                </a:lnTo>
                <a:lnTo>
                  <a:pt x="26" y="93"/>
                </a:lnTo>
                <a:lnTo>
                  <a:pt x="0" y="104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5319713" y="2832100"/>
            <a:ext cx="608012" cy="1125538"/>
          </a:xfrm>
          <a:custGeom>
            <a:avLst/>
            <a:gdLst/>
            <a:ahLst/>
            <a:cxnLst>
              <a:cxn ang="0">
                <a:pos x="0" y="255"/>
              </a:cxn>
              <a:cxn ang="0">
                <a:pos x="7" y="237"/>
              </a:cxn>
              <a:cxn ang="0">
                <a:pos x="27" y="203"/>
              </a:cxn>
              <a:cxn ang="0">
                <a:pos x="39" y="164"/>
              </a:cxn>
              <a:cxn ang="0">
                <a:pos x="28" y="136"/>
              </a:cxn>
              <a:cxn ang="0">
                <a:pos x="82" y="94"/>
              </a:cxn>
              <a:cxn ang="0">
                <a:pos x="95" y="72"/>
              </a:cxn>
              <a:cxn ang="0">
                <a:pos x="95" y="61"/>
              </a:cxn>
              <a:cxn ang="0">
                <a:pos x="55" y="15"/>
              </a:cxn>
              <a:cxn ang="0">
                <a:pos x="271" y="0"/>
              </a:cxn>
              <a:cxn ang="0">
                <a:pos x="276" y="37"/>
              </a:cxn>
              <a:cxn ang="0">
                <a:pos x="298" y="78"/>
              </a:cxn>
              <a:cxn ang="0">
                <a:pos x="317" y="299"/>
              </a:cxn>
              <a:cxn ang="0">
                <a:pos x="312" y="343"/>
              </a:cxn>
              <a:cxn ang="0">
                <a:pos x="322" y="371"/>
              </a:cxn>
              <a:cxn ang="0">
                <a:pos x="311" y="420"/>
              </a:cxn>
              <a:cxn ang="0">
                <a:pos x="294" y="442"/>
              </a:cxn>
              <a:cxn ang="0">
                <a:pos x="285" y="477"/>
              </a:cxn>
              <a:cxn ang="0">
                <a:pos x="293" y="489"/>
              </a:cxn>
              <a:cxn ang="0">
                <a:pos x="286" y="511"/>
              </a:cxn>
              <a:cxn ang="0">
                <a:pos x="290" y="519"/>
              </a:cxn>
              <a:cxn ang="0">
                <a:pos x="264" y="529"/>
              </a:cxn>
              <a:cxn ang="0">
                <a:pos x="259" y="566"/>
              </a:cxn>
              <a:cxn ang="0">
                <a:pos x="222" y="551"/>
              </a:cxn>
              <a:cxn ang="0">
                <a:pos x="202" y="571"/>
              </a:cxn>
              <a:cxn ang="0">
                <a:pos x="203" y="578"/>
              </a:cxn>
              <a:cxn ang="0">
                <a:pos x="192" y="578"/>
              </a:cxn>
              <a:cxn ang="0">
                <a:pos x="179" y="552"/>
              </a:cxn>
              <a:cxn ang="0">
                <a:pos x="173" y="519"/>
              </a:cxn>
              <a:cxn ang="0">
                <a:pos x="158" y="496"/>
              </a:cxn>
              <a:cxn ang="0">
                <a:pos x="137" y="489"/>
              </a:cxn>
              <a:cxn ang="0">
                <a:pos x="110" y="467"/>
              </a:cxn>
              <a:cxn ang="0">
                <a:pos x="101" y="437"/>
              </a:cxn>
              <a:cxn ang="0">
                <a:pos x="117" y="393"/>
              </a:cxn>
              <a:cxn ang="0">
                <a:pos x="102" y="385"/>
              </a:cxn>
              <a:cxn ang="0">
                <a:pos x="71" y="385"/>
              </a:cxn>
              <a:cxn ang="0">
                <a:pos x="66" y="356"/>
              </a:cxn>
              <a:cxn ang="0">
                <a:pos x="13" y="302"/>
              </a:cxn>
              <a:cxn ang="0">
                <a:pos x="0" y="255"/>
              </a:cxn>
            </a:cxnLst>
            <a:rect l="0" t="0" r="r" b="b"/>
            <a:pathLst>
              <a:path w="323" h="579">
                <a:moveTo>
                  <a:pt x="0" y="255"/>
                </a:moveTo>
                <a:lnTo>
                  <a:pt x="7" y="237"/>
                </a:lnTo>
                <a:lnTo>
                  <a:pt x="27" y="203"/>
                </a:lnTo>
                <a:lnTo>
                  <a:pt x="39" y="164"/>
                </a:lnTo>
                <a:lnTo>
                  <a:pt x="28" y="136"/>
                </a:lnTo>
                <a:lnTo>
                  <a:pt x="82" y="94"/>
                </a:lnTo>
                <a:lnTo>
                  <a:pt x="95" y="72"/>
                </a:lnTo>
                <a:lnTo>
                  <a:pt x="95" y="61"/>
                </a:lnTo>
                <a:lnTo>
                  <a:pt x="55" y="15"/>
                </a:lnTo>
                <a:lnTo>
                  <a:pt x="271" y="0"/>
                </a:lnTo>
                <a:lnTo>
                  <a:pt x="276" y="37"/>
                </a:lnTo>
                <a:lnTo>
                  <a:pt x="298" y="78"/>
                </a:lnTo>
                <a:lnTo>
                  <a:pt x="317" y="299"/>
                </a:lnTo>
                <a:lnTo>
                  <a:pt x="312" y="343"/>
                </a:lnTo>
                <a:lnTo>
                  <a:pt x="322" y="371"/>
                </a:lnTo>
                <a:lnTo>
                  <a:pt x="311" y="420"/>
                </a:lnTo>
                <a:lnTo>
                  <a:pt x="294" y="442"/>
                </a:lnTo>
                <a:lnTo>
                  <a:pt x="285" y="477"/>
                </a:lnTo>
                <a:lnTo>
                  <a:pt x="293" y="489"/>
                </a:lnTo>
                <a:lnTo>
                  <a:pt x="286" y="511"/>
                </a:lnTo>
                <a:lnTo>
                  <a:pt x="290" y="519"/>
                </a:lnTo>
                <a:lnTo>
                  <a:pt x="264" y="529"/>
                </a:lnTo>
                <a:lnTo>
                  <a:pt x="259" y="566"/>
                </a:lnTo>
                <a:lnTo>
                  <a:pt x="222" y="551"/>
                </a:lnTo>
                <a:lnTo>
                  <a:pt x="202" y="571"/>
                </a:lnTo>
                <a:lnTo>
                  <a:pt x="203" y="578"/>
                </a:lnTo>
                <a:lnTo>
                  <a:pt x="192" y="578"/>
                </a:lnTo>
                <a:lnTo>
                  <a:pt x="179" y="552"/>
                </a:lnTo>
                <a:lnTo>
                  <a:pt x="173" y="519"/>
                </a:lnTo>
                <a:lnTo>
                  <a:pt x="158" y="496"/>
                </a:lnTo>
                <a:lnTo>
                  <a:pt x="137" y="489"/>
                </a:lnTo>
                <a:lnTo>
                  <a:pt x="110" y="467"/>
                </a:lnTo>
                <a:lnTo>
                  <a:pt x="101" y="437"/>
                </a:lnTo>
                <a:lnTo>
                  <a:pt x="117" y="393"/>
                </a:lnTo>
                <a:lnTo>
                  <a:pt x="102" y="385"/>
                </a:lnTo>
                <a:lnTo>
                  <a:pt x="71" y="385"/>
                </a:lnTo>
                <a:lnTo>
                  <a:pt x="66" y="356"/>
                </a:lnTo>
                <a:lnTo>
                  <a:pt x="13" y="302"/>
                </a:lnTo>
                <a:lnTo>
                  <a:pt x="0" y="255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4575175" y="2667000"/>
            <a:ext cx="925513" cy="627063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30"/>
              </a:cxn>
              <a:cxn ang="0">
                <a:pos x="9" y="48"/>
              </a:cxn>
              <a:cxn ang="0">
                <a:pos x="5" y="68"/>
              </a:cxn>
              <a:cxn ang="0">
                <a:pos x="9" y="112"/>
              </a:cxn>
              <a:cxn ang="0">
                <a:pos x="32" y="176"/>
              </a:cxn>
              <a:cxn ang="0">
                <a:pos x="33" y="196"/>
              </a:cxn>
              <a:cxn ang="0">
                <a:pos x="48" y="225"/>
              </a:cxn>
              <a:cxn ang="0">
                <a:pos x="55" y="275"/>
              </a:cxn>
              <a:cxn ang="0">
                <a:pos x="52" y="290"/>
              </a:cxn>
              <a:cxn ang="0">
                <a:pos x="61" y="306"/>
              </a:cxn>
              <a:cxn ang="0">
                <a:pos x="376" y="299"/>
              </a:cxn>
              <a:cxn ang="0">
                <a:pos x="402" y="322"/>
              </a:cxn>
              <a:cxn ang="0">
                <a:pos x="422" y="288"/>
              </a:cxn>
              <a:cxn ang="0">
                <a:pos x="434" y="249"/>
              </a:cxn>
              <a:cxn ang="0">
                <a:pos x="423" y="221"/>
              </a:cxn>
              <a:cxn ang="0">
                <a:pos x="477" y="179"/>
              </a:cxn>
              <a:cxn ang="0">
                <a:pos x="490" y="157"/>
              </a:cxn>
              <a:cxn ang="0">
                <a:pos x="490" y="146"/>
              </a:cxn>
              <a:cxn ang="0">
                <a:pos x="450" y="100"/>
              </a:cxn>
              <a:cxn ang="0">
                <a:pos x="409" y="51"/>
              </a:cxn>
              <a:cxn ang="0">
                <a:pos x="402" y="0"/>
              </a:cxn>
              <a:cxn ang="0">
                <a:pos x="10" y="6"/>
              </a:cxn>
              <a:cxn ang="0">
                <a:pos x="0" y="5"/>
              </a:cxn>
            </a:cxnLst>
            <a:rect l="0" t="0" r="r" b="b"/>
            <a:pathLst>
              <a:path w="491" h="323">
                <a:moveTo>
                  <a:pt x="0" y="5"/>
                </a:moveTo>
                <a:lnTo>
                  <a:pt x="1" y="30"/>
                </a:lnTo>
                <a:lnTo>
                  <a:pt x="9" y="48"/>
                </a:lnTo>
                <a:lnTo>
                  <a:pt x="5" y="68"/>
                </a:lnTo>
                <a:lnTo>
                  <a:pt x="9" y="112"/>
                </a:lnTo>
                <a:lnTo>
                  <a:pt x="32" y="176"/>
                </a:lnTo>
                <a:lnTo>
                  <a:pt x="33" y="196"/>
                </a:lnTo>
                <a:lnTo>
                  <a:pt x="48" y="225"/>
                </a:lnTo>
                <a:lnTo>
                  <a:pt x="55" y="275"/>
                </a:lnTo>
                <a:lnTo>
                  <a:pt x="52" y="290"/>
                </a:lnTo>
                <a:lnTo>
                  <a:pt x="61" y="306"/>
                </a:lnTo>
                <a:lnTo>
                  <a:pt x="376" y="299"/>
                </a:lnTo>
                <a:lnTo>
                  <a:pt x="402" y="322"/>
                </a:lnTo>
                <a:lnTo>
                  <a:pt x="422" y="288"/>
                </a:lnTo>
                <a:lnTo>
                  <a:pt x="434" y="249"/>
                </a:lnTo>
                <a:lnTo>
                  <a:pt x="423" y="221"/>
                </a:lnTo>
                <a:lnTo>
                  <a:pt x="477" y="179"/>
                </a:lnTo>
                <a:lnTo>
                  <a:pt x="490" y="157"/>
                </a:lnTo>
                <a:lnTo>
                  <a:pt x="490" y="146"/>
                </a:lnTo>
                <a:lnTo>
                  <a:pt x="450" y="100"/>
                </a:lnTo>
                <a:lnTo>
                  <a:pt x="409" y="51"/>
                </a:lnTo>
                <a:lnTo>
                  <a:pt x="402" y="0"/>
                </a:lnTo>
                <a:lnTo>
                  <a:pt x="10" y="6"/>
                </a:lnTo>
                <a:lnTo>
                  <a:pt x="0" y="5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3711575" y="3349625"/>
            <a:ext cx="1155700" cy="636588"/>
          </a:xfrm>
          <a:custGeom>
            <a:avLst/>
            <a:gdLst>
              <a:gd name="T0" fmla="*/ 0 w 613"/>
              <a:gd name="T1" fmla="*/ 311 h 328"/>
              <a:gd name="T2" fmla="*/ 22 w 613"/>
              <a:gd name="T3" fmla="*/ 0 h 328"/>
              <a:gd name="T4" fmla="*/ 249 w 613"/>
              <a:gd name="T5" fmla="*/ 11 h 328"/>
              <a:gd name="T6" fmla="*/ 552 w 613"/>
              <a:gd name="T7" fmla="*/ 16 h 328"/>
              <a:gd name="T8" fmla="*/ 568 w 613"/>
              <a:gd name="T9" fmla="*/ 30 h 328"/>
              <a:gd name="T10" fmla="*/ 578 w 613"/>
              <a:gd name="T11" fmla="*/ 27 h 328"/>
              <a:gd name="T12" fmla="*/ 586 w 613"/>
              <a:gd name="T13" fmla="*/ 35 h 328"/>
              <a:gd name="T14" fmla="*/ 587 w 613"/>
              <a:gd name="T15" fmla="*/ 43 h 328"/>
              <a:gd name="T16" fmla="*/ 579 w 613"/>
              <a:gd name="T17" fmla="*/ 43 h 328"/>
              <a:gd name="T18" fmla="*/ 570 w 613"/>
              <a:gd name="T19" fmla="*/ 65 h 328"/>
              <a:gd name="T20" fmla="*/ 593 w 613"/>
              <a:gd name="T21" fmla="*/ 99 h 328"/>
              <a:gd name="T22" fmla="*/ 612 w 613"/>
              <a:gd name="T23" fmla="*/ 105 h 328"/>
              <a:gd name="T24" fmla="*/ 610 w 613"/>
              <a:gd name="T25" fmla="*/ 325 h 328"/>
              <a:gd name="T26" fmla="*/ 349 w 613"/>
              <a:gd name="T27" fmla="*/ 327 h 328"/>
              <a:gd name="T28" fmla="*/ 0 w 613"/>
              <a:gd name="T29" fmla="*/ 311 h 3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13"/>
              <a:gd name="T46" fmla="*/ 0 h 328"/>
              <a:gd name="T47" fmla="*/ 613 w 613"/>
              <a:gd name="T48" fmla="*/ 328 h 32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13" h="328">
                <a:moveTo>
                  <a:pt x="0" y="311"/>
                </a:moveTo>
                <a:lnTo>
                  <a:pt x="22" y="0"/>
                </a:lnTo>
                <a:lnTo>
                  <a:pt x="249" y="11"/>
                </a:lnTo>
                <a:lnTo>
                  <a:pt x="552" y="16"/>
                </a:lnTo>
                <a:lnTo>
                  <a:pt x="568" y="30"/>
                </a:lnTo>
                <a:lnTo>
                  <a:pt x="578" y="27"/>
                </a:lnTo>
                <a:lnTo>
                  <a:pt x="586" y="35"/>
                </a:lnTo>
                <a:lnTo>
                  <a:pt x="587" y="43"/>
                </a:lnTo>
                <a:lnTo>
                  <a:pt x="579" y="43"/>
                </a:lnTo>
                <a:lnTo>
                  <a:pt x="570" y="65"/>
                </a:lnTo>
                <a:lnTo>
                  <a:pt x="593" y="99"/>
                </a:lnTo>
                <a:lnTo>
                  <a:pt x="612" y="105"/>
                </a:lnTo>
                <a:lnTo>
                  <a:pt x="610" y="325"/>
                </a:lnTo>
                <a:lnTo>
                  <a:pt x="349" y="327"/>
                </a:lnTo>
                <a:lnTo>
                  <a:pt x="0" y="311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4503738" y="1506538"/>
            <a:ext cx="1020762" cy="1173162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4" y="122"/>
              </a:cxn>
              <a:cxn ang="0">
                <a:pos x="24" y="191"/>
              </a:cxn>
              <a:cxn ang="0">
                <a:pos x="27" y="280"/>
              </a:cxn>
              <a:cxn ang="0">
                <a:pos x="43" y="352"/>
              </a:cxn>
              <a:cxn ang="0">
                <a:pos x="23" y="388"/>
              </a:cxn>
              <a:cxn ang="0">
                <a:pos x="49" y="416"/>
              </a:cxn>
              <a:cxn ang="0">
                <a:pos x="48" y="603"/>
              </a:cxn>
              <a:cxn ang="0">
                <a:pos x="440" y="597"/>
              </a:cxn>
              <a:cxn ang="0">
                <a:pos x="432" y="559"/>
              </a:cxn>
              <a:cxn ang="0">
                <a:pos x="421" y="547"/>
              </a:cxn>
              <a:cxn ang="0">
                <a:pos x="391" y="526"/>
              </a:cxn>
              <a:cxn ang="0">
                <a:pos x="370" y="502"/>
              </a:cxn>
              <a:cxn ang="0">
                <a:pos x="318" y="470"/>
              </a:cxn>
              <a:cxn ang="0">
                <a:pos x="319" y="416"/>
              </a:cxn>
              <a:cxn ang="0">
                <a:pos x="308" y="380"/>
              </a:cxn>
              <a:cxn ang="0">
                <a:pos x="350" y="327"/>
              </a:cxn>
              <a:cxn ang="0">
                <a:pos x="346" y="274"/>
              </a:cxn>
              <a:cxn ang="0">
                <a:pos x="357" y="264"/>
              </a:cxn>
              <a:cxn ang="0">
                <a:pos x="409" y="222"/>
              </a:cxn>
              <a:cxn ang="0">
                <a:pos x="438" y="190"/>
              </a:cxn>
              <a:cxn ang="0">
                <a:pos x="471" y="162"/>
              </a:cxn>
              <a:cxn ang="0">
                <a:pos x="541" y="127"/>
              </a:cxn>
              <a:cxn ang="0">
                <a:pos x="514" y="128"/>
              </a:cxn>
              <a:cxn ang="0">
                <a:pos x="491" y="118"/>
              </a:cxn>
              <a:cxn ang="0">
                <a:pos x="453" y="121"/>
              </a:cxn>
              <a:cxn ang="0">
                <a:pos x="444" y="107"/>
              </a:cxn>
              <a:cxn ang="0">
                <a:pos x="432" y="113"/>
              </a:cxn>
              <a:cxn ang="0">
                <a:pos x="404" y="128"/>
              </a:cxn>
              <a:cxn ang="0">
                <a:pos x="387" y="123"/>
              </a:cxn>
              <a:cxn ang="0">
                <a:pos x="379" y="115"/>
              </a:cxn>
              <a:cxn ang="0">
                <a:pos x="364" y="111"/>
              </a:cxn>
              <a:cxn ang="0">
                <a:pos x="357" y="99"/>
              </a:cxn>
              <a:cxn ang="0">
                <a:pos x="342" y="101"/>
              </a:cxn>
              <a:cxn ang="0">
                <a:pos x="342" y="112"/>
              </a:cxn>
              <a:cxn ang="0">
                <a:pos x="338" y="113"/>
              </a:cxn>
              <a:cxn ang="0">
                <a:pos x="328" y="91"/>
              </a:cxn>
              <a:cxn ang="0">
                <a:pos x="315" y="91"/>
              </a:cxn>
              <a:cxn ang="0">
                <a:pos x="319" y="80"/>
              </a:cxn>
              <a:cxn ang="0">
                <a:pos x="286" y="76"/>
              </a:cxn>
              <a:cxn ang="0">
                <a:pos x="277" y="74"/>
              </a:cxn>
              <a:cxn ang="0">
                <a:pos x="237" y="88"/>
              </a:cxn>
              <a:cxn ang="0">
                <a:pos x="233" y="76"/>
              </a:cxn>
              <a:cxn ang="0">
                <a:pos x="175" y="64"/>
              </a:cxn>
              <a:cxn ang="0">
                <a:pos x="165" y="4"/>
              </a:cxn>
              <a:cxn ang="0">
                <a:pos x="143" y="0"/>
              </a:cxn>
              <a:cxn ang="0">
                <a:pos x="143" y="37"/>
              </a:cxn>
              <a:cxn ang="0">
                <a:pos x="0" y="36"/>
              </a:cxn>
            </a:cxnLst>
            <a:rect l="0" t="0" r="r" b="b"/>
            <a:pathLst>
              <a:path w="542" h="604">
                <a:moveTo>
                  <a:pt x="0" y="36"/>
                </a:moveTo>
                <a:lnTo>
                  <a:pt x="4" y="122"/>
                </a:lnTo>
                <a:lnTo>
                  <a:pt x="24" y="191"/>
                </a:lnTo>
                <a:lnTo>
                  <a:pt x="27" y="280"/>
                </a:lnTo>
                <a:lnTo>
                  <a:pt x="43" y="352"/>
                </a:lnTo>
                <a:lnTo>
                  <a:pt x="23" y="388"/>
                </a:lnTo>
                <a:lnTo>
                  <a:pt x="49" y="416"/>
                </a:lnTo>
                <a:lnTo>
                  <a:pt x="48" y="603"/>
                </a:lnTo>
                <a:lnTo>
                  <a:pt x="440" y="597"/>
                </a:lnTo>
                <a:lnTo>
                  <a:pt x="432" y="559"/>
                </a:lnTo>
                <a:lnTo>
                  <a:pt x="421" y="547"/>
                </a:lnTo>
                <a:lnTo>
                  <a:pt x="391" y="526"/>
                </a:lnTo>
                <a:lnTo>
                  <a:pt x="370" y="502"/>
                </a:lnTo>
                <a:lnTo>
                  <a:pt x="318" y="470"/>
                </a:lnTo>
                <a:lnTo>
                  <a:pt x="319" y="416"/>
                </a:lnTo>
                <a:lnTo>
                  <a:pt x="308" y="380"/>
                </a:lnTo>
                <a:lnTo>
                  <a:pt x="350" y="327"/>
                </a:lnTo>
                <a:lnTo>
                  <a:pt x="346" y="274"/>
                </a:lnTo>
                <a:lnTo>
                  <a:pt x="357" y="264"/>
                </a:lnTo>
                <a:lnTo>
                  <a:pt x="409" y="222"/>
                </a:lnTo>
                <a:lnTo>
                  <a:pt x="438" y="190"/>
                </a:lnTo>
                <a:lnTo>
                  <a:pt x="471" y="162"/>
                </a:lnTo>
                <a:lnTo>
                  <a:pt x="541" y="127"/>
                </a:lnTo>
                <a:lnTo>
                  <a:pt x="514" y="128"/>
                </a:lnTo>
                <a:lnTo>
                  <a:pt x="491" y="118"/>
                </a:lnTo>
                <a:lnTo>
                  <a:pt x="453" y="121"/>
                </a:lnTo>
                <a:lnTo>
                  <a:pt x="444" y="107"/>
                </a:lnTo>
                <a:lnTo>
                  <a:pt x="432" y="113"/>
                </a:lnTo>
                <a:lnTo>
                  <a:pt x="404" y="128"/>
                </a:lnTo>
                <a:lnTo>
                  <a:pt x="387" y="123"/>
                </a:lnTo>
                <a:lnTo>
                  <a:pt x="379" y="115"/>
                </a:lnTo>
                <a:lnTo>
                  <a:pt x="364" y="111"/>
                </a:lnTo>
                <a:lnTo>
                  <a:pt x="357" y="99"/>
                </a:lnTo>
                <a:lnTo>
                  <a:pt x="342" y="101"/>
                </a:lnTo>
                <a:lnTo>
                  <a:pt x="342" y="112"/>
                </a:lnTo>
                <a:lnTo>
                  <a:pt x="338" y="113"/>
                </a:lnTo>
                <a:lnTo>
                  <a:pt x="328" y="91"/>
                </a:lnTo>
                <a:lnTo>
                  <a:pt x="315" y="91"/>
                </a:lnTo>
                <a:lnTo>
                  <a:pt x="319" y="80"/>
                </a:lnTo>
                <a:lnTo>
                  <a:pt x="286" y="76"/>
                </a:lnTo>
                <a:lnTo>
                  <a:pt x="277" y="74"/>
                </a:lnTo>
                <a:lnTo>
                  <a:pt x="237" y="88"/>
                </a:lnTo>
                <a:lnTo>
                  <a:pt x="233" y="76"/>
                </a:lnTo>
                <a:lnTo>
                  <a:pt x="175" y="64"/>
                </a:lnTo>
                <a:lnTo>
                  <a:pt x="165" y="4"/>
                </a:lnTo>
                <a:lnTo>
                  <a:pt x="143" y="0"/>
                </a:lnTo>
                <a:lnTo>
                  <a:pt x="143" y="37"/>
                </a:lnTo>
                <a:lnTo>
                  <a:pt x="0" y="36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4689475" y="3248025"/>
            <a:ext cx="1031875" cy="91916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33" y="68"/>
              </a:cxn>
              <a:cxn ang="0">
                <a:pos x="49" y="82"/>
              </a:cxn>
              <a:cxn ang="0">
                <a:pos x="59" y="79"/>
              </a:cxn>
              <a:cxn ang="0">
                <a:pos x="67" y="87"/>
              </a:cxn>
              <a:cxn ang="0">
                <a:pos x="68" y="95"/>
              </a:cxn>
              <a:cxn ang="0">
                <a:pos x="60" y="95"/>
              </a:cxn>
              <a:cxn ang="0">
                <a:pos x="51" y="117"/>
              </a:cxn>
              <a:cxn ang="0">
                <a:pos x="74" y="151"/>
              </a:cxn>
              <a:cxn ang="0">
                <a:pos x="93" y="157"/>
              </a:cxn>
              <a:cxn ang="0">
                <a:pos x="91" y="377"/>
              </a:cxn>
              <a:cxn ang="0">
                <a:pos x="93" y="432"/>
              </a:cxn>
              <a:cxn ang="0">
                <a:pos x="454" y="420"/>
              </a:cxn>
              <a:cxn ang="0">
                <a:pos x="461" y="451"/>
              </a:cxn>
              <a:cxn ang="0">
                <a:pos x="445" y="472"/>
              </a:cxn>
              <a:cxn ang="0">
                <a:pos x="500" y="469"/>
              </a:cxn>
              <a:cxn ang="0">
                <a:pos x="510" y="451"/>
              </a:cxn>
              <a:cxn ang="0">
                <a:pos x="512" y="432"/>
              </a:cxn>
              <a:cxn ang="0">
                <a:pos x="524" y="416"/>
              </a:cxn>
              <a:cxn ang="0">
                <a:pos x="530" y="401"/>
              </a:cxn>
              <a:cxn ang="0">
                <a:pos x="541" y="399"/>
              </a:cxn>
              <a:cxn ang="0">
                <a:pos x="546" y="366"/>
              </a:cxn>
              <a:cxn ang="0">
                <a:pos x="537" y="364"/>
              </a:cxn>
              <a:cxn ang="0">
                <a:pos x="526" y="364"/>
              </a:cxn>
              <a:cxn ang="0">
                <a:pos x="513" y="338"/>
              </a:cxn>
              <a:cxn ang="0">
                <a:pos x="507" y="305"/>
              </a:cxn>
              <a:cxn ang="0">
                <a:pos x="492" y="282"/>
              </a:cxn>
              <a:cxn ang="0">
                <a:pos x="471" y="275"/>
              </a:cxn>
              <a:cxn ang="0">
                <a:pos x="444" y="253"/>
              </a:cxn>
              <a:cxn ang="0">
                <a:pos x="435" y="223"/>
              </a:cxn>
              <a:cxn ang="0">
                <a:pos x="451" y="179"/>
              </a:cxn>
              <a:cxn ang="0">
                <a:pos x="436" y="171"/>
              </a:cxn>
              <a:cxn ang="0">
                <a:pos x="405" y="171"/>
              </a:cxn>
              <a:cxn ang="0">
                <a:pos x="400" y="142"/>
              </a:cxn>
              <a:cxn ang="0">
                <a:pos x="347" y="88"/>
              </a:cxn>
              <a:cxn ang="0">
                <a:pos x="334" y="41"/>
              </a:cxn>
              <a:cxn ang="0">
                <a:pos x="341" y="23"/>
              </a:cxn>
              <a:cxn ang="0">
                <a:pos x="315" y="0"/>
              </a:cxn>
              <a:cxn ang="0">
                <a:pos x="0" y="7"/>
              </a:cxn>
            </a:cxnLst>
            <a:rect l="0" t="0" r="r" b="b"/>
            <a:pathLst>
              <a:path w="547" h="473">
                <a:moveTo>
                  <a:pt x="0" y="7"/>
                </a:moveTo>
                <a:lnTo>
                  <a:pt x="33" y="68"/>
                </a:lnTo>
                <a:lnTo>
                  <a:pt x="49" y="82"/>
                </a:lnTo>
                <a:lnTo>
                  <a:pt x="59" y="79"/>
                </a:lnTo>
                <a:lnTo>
                  <a:pt x="67" y="87"/>
                </a:lnTo>
                <a:lnTo>
                  <a:pt x="68" y="95"/>
                </a:lnTo>
                <a:lnTo>
                  <a:pt x="60" y="95"/>
                </a:lnTo>
                <a:lnTo>
                  <a:pt x="51" y="117"/>
                </a:lnTo>
                <a:lnTo>
                  <a:pt x="74" y="151"/>
                </a:lnTo>
                <a:lnTo>
                  <a:pt x="93" y="157"/>
                </a:lnTo>
                <a:lnTo>
                  <a:pt x="91" y="377"/>
                </a:lnTo>
                <a:lnTo>
                  <a:pt x="93" y="432"/>
                </a:lnTo>
                <a:lnTo>
                  <a:pt x="454" y="420"/>
                </a:lnTo>
                <a:lnTo>
                  <a:pt x="461" y="451"/>
                </a:lnTo>
                <a:lnTo>
                  <a:pt x="445" y="472"/>
                </a:lnTo>
                <a:lnTo>
                  <a:pt x="500" y="469"/>
                </a:lnTo>
                <a:lnTo>
                  <a:pt x="510" y="451"/>
                </a:lnTo>
                <a:lnTo>
                  <a:pt x="512" y="432"/>
                </a:lnTo>
                <a:lnTo>
                  <a:pt x="524" y="416"/>
                </a:lnTo>
                <a:lnTo>
                  <a:pt x="530" y="401"/>
                </a:lnTo>
                <a:lnTo>
                  <a:pt x="541" y="399"/>
                </a:lnTo>
                <a:lnTo>
                  <a:pt x="546" y="366"/>
                </a:lnTo>
                <a:lnTo>
                  <a:pt x="537" y="364"/>
                </a:lnTo>
                <a:lnTo>
                  <a:pt x="526" y="364"/>
                </a:lnTo>
                <a:lnTo>
                  <a:pt x="513" y="338"/>
                </a:lnTo>
                <a:lnTo>
                  <a:pt x="507" y="305"/>
                </a:lnTo>
                <a:lnTo>
                  <a:pt x="492" y="282"/>
                </a:lnTo>
                <a:lnTo>
                  <a:pt x="471" y="275"/>
                </a:lnTo>
                <a:lnTo>
                  <a:pt x="444" y="253"/>
                </a:lnTo>
                <a:lnTo>
                  <a:pt x="435" y="223"/>
                </a:lnTo>
                <a:lnTo>
                  <a:pt x="451" y="179"/>
                </a:lnTo>
                <a:lnTo>
                  <a:pt x="436" y="171"/>
                </a:lnTo>
                <a:lnTo>
                  <a:pt x="405" y="171"/>
                </a:lnTo>
                <a:lnTo>
                  <a:pt x="400" y="142"/>
                </a:lnTo>
                <a:lnTo>
                  <a:pt x="347" y="88"/>
                </a:lnTo>
                <a:lnTo>
                  <a:pt x="334" y="41"/>
                </a:lnTo>
                <a:lnTo>
                  <a:pt x="341" y="23"/>
                </a:lnTo>
                <a:lnTo>
                  <a:pt x="315" y="0"/>
                </a:lnTo>
                <a:lnTo>
                  <a:pt x="0" y="7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3473450" y="2722563"/>
            <a:ext cx="1281113" cy="658812"/>
          </a:xfrm>
          <a:custGeom>
            <a:avLst/>
            <a:gdLst>
              <a:gd name="T0" fmla="*/ 0 w 679"/>
              <a:gd name="T1" fmla="*/ 206 h 339"/>
              <a:gd name="T2" fmla="*/ 18 w 679"/>
              <a:gd name="T3" fmla="*/ 0 h 339"/>
              <a:gd name="T4" fmla="*/ 437 w 679"/>
              <a:gd name="T5" fmla="*/ 25 h 339"/>
              <a:gd name="T6" fmla="*/ 466 w 679"/>
              <a:gd name="T7" fmla="*/ 47 h 339"/>
              <a:gd name="T8" fmla="*/ 515 w 679"/>
              <a:gd name="T9" fmla="*/ 45 h 339"/>
              <a:gd name="T10" fmla="*/ 537 w 679"/>
              <a:gd name="T11" fmla="*/ 50 h 339"/>
              <a:gd name="T12" fmla="*/ 567 w 679"/>
              <a:gd name="T13" fmla="*/ 61 h 339"/>
              <a:gd name="T14" fmla="*/ 580 w 679"/>
              <a:gd name="T15" fmla="*/ 78 h 339"/>
              <a:gd name="T16" fmla="*/ 593 w 679"/>
              <a:gd name="T17" fmla="*/ 83 h 339"/>
              <a:gd name="T18" fmla="*/ 616 w 679"/>
              <a:gd name="T19" fmla="*/ 147 h 339"/>
              <a:gd name="T20" fmla="*/ 617 w 679"/>
              <a:gd name="T21" fmla="*/ 167 h 339"/>
              <a:gd name="T22" fmla="*/ 632 w 679"/>
              <a:gd name="T23" fmla="*/ 196 h 339"/>
              <a:gd name="T24" fmla="*/ 639 w 679"/>
              <a:gd name="T25" fmla="*/ 246 h 339"/>
              <a:gd name="T26" fmla="*/ 636 w 679"/>
              <a:gd name="T27" fmla="*/ 261 h 339"/>
              <a:gd name="T28" fmla="*/ 645 w 679"/>
              <a:gd name="T29" fmla="*/ 277 h 339"/>
              <a:gd name="T30" fmla="*/ 678 w 679"/>
              <a:gd name="T31" fmla="*/ 338 h 339"/>
              <a:gd name="T32" fmla="*/ 375 w 679"/>
              <a:gd name="T33" fmla="*/ 333 h 339"/>
              <a:gd name="T34" fmla="*/ 148 w 679"/>
              <a:gd name="T35" fmla="*/ 322 h 339"/>
              <a:gd name="T36" fmla="*/ 155 w 679"/>
              <a:gd name="T37" fmla="*/ 219 h 339"/>
              <a:gd name="T38" fmla="*/ 0 w 679"/>
              <a:gd name="T39" fmla="*/ 206 h 33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679"/>
              <a:gd name="T61" fmla="*/ 0 h 339"/>
              <a:gd name="T62" fmla="*/ 679 w 679"/>
              <a:gd name="T63" fmla="*/ 339 h 33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679" h="339">
                <a:moveTo>
                  <a:pt x="0" y="206"/>
                </a:moveTo>
                <a:lnTo>
                  <a:pt x="18" y="0"/>
                </a:lnTo>
                <a:lnTo>
                  <a:pt x="437" y="25"/>
                </a:lnTo>
                <a:lnTo>
                  <a:pt x="466" y="47"/>
                </a:lnTo>
                <a:lnTo>
                  <a:pt x="515" y="45"/>
                </a:lnTo>
                <a:lnTo>
                  <a:pt x="537" y="50"/>
                </a:lnTo>
                <a:lnTo>
                  <a:pt x="567" y="61"/>
                </a:lnTo>
                <a:lnTo>
                  <a:pt x="580" y="78"/>
                </a:lnTo>
                <a:lnTo>
                  <a:pt x="593" y="83"/>
                </a:lnTo>
                <a:lnTo>
                  <a:pt x="616" y="147"/>
                </a:lnTo>
                <a:lnTo>
                  <a:pt x="617" y="167"/>
                </a:lnTo>
                <a:lnTo>
                  <a:pt x="632" y="196"/>
                </a:lnTo>
                <a:lnTo>
                  <a:pt x="639" y="246"/>
                </a:lnTo>
                <a:lnTo>
                  <a:pt x="636" y="261"/>
                </a:lnTo>
                <a:lnTo>
                  <a:pt x="645" y="277"/>
                </a:lnTo>
                <a:lnTo>
                  <a:pt x="678" y="338"/>
                </a:lnTo>
                <a:lnTo>
                  <a:pt x="375" y="333"/>
                </a:lnTo>
                <a:lnTo>
                  <a:pt x="148" y="322"/>
                </a:lnTo>
                <a:lnTo>
                  <a:pt x="155" y="219"/>
                </a:lnTo>
                <a:lnTo>
                  <a:pt x="0" y="206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3562350" y="1531938"/>
            <a:ext cx="1023938" cy="660400"/>
          </a:xfrm>
          <a:custGeom>
            <a:avLst/>
            <a:gdLst>
              <a:gd name="T0" fmla="*/ 0 w 543"/>
              <a:gd name="T1" fmla="*/ 311 h 340"/>
              <a:gd name="T2" fmla="*/ 27 w 543"/>
              <a:gd name="T3" fmla="*/ 0 h 340"/>
              <a:gd name="T4" fmla="*/ 296 w 543"/>
              <a:gd name="T5" fmla="*/ 18 h 340"/>
              <a:gd name="T6" fmla="*/ 499 w 543"/>
              <a:gd name="T7" fmla="*/ 23 h 340"/>
              <a:gd name="T8" fmla="*/ 503 w 543"/>
              <a:gd name="T9" fmla="*/ 109 h 340"/>
              <a:gd name="T10" fmla="*/ 523 w 543"/>
              <a:gd name="T11" fmla="*/ 178 h 340"/>
              <a:gd name="T12" fmla="*/ 526 w 543"/>
              <a:gd name="T13" fmla="*/ 267 h 340"/>
              <a:gd name="T14" fmla="*/ 542 w 543"/>
              <a:gd name="T15" fmla="*/ 339 h 340"/>
              <a:gd name="T16" fmla="*/ 255 w 543"/>
              <a:gd name="T17" fmla="*/ 330 h 340"/>
              <a:gd name="T18" fmla="*/ 0 w 543"/>
              <a:gd name="T19" fmla="*/ 311 h 3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43"/>
              <a:gd name="T31" fmla="*/ 0 h 340"/>
              <a:gd name="T32" fmla="*/ 543 w 543"/>
              <a:gd name="T33" fmla="*/ 340 h 3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43" h="340">
                <a:moveTo>
                  <a:pt x="0" y="311"/>
                </a:moveTo>
                <a:lnTo>
                  <a:pt x="27" y="0"/>
                </a:lnTo>
                <a:lnTo>
                  <a:pt x="296" y="18"/>
                </a:lnTo>
                <a:lnTo>
                  <a:pt x="499" y="23"/>
                </a:lnTo>
                <a:lnTo>
                  <a:pt x="503" y="109"/>
                </a:lnTo>
                <a:lnTo>
                  <a:pt x="523" y="178"/>
                </a:lnTo>
                <a:lnTo>
                  <a:pt x="526" y="267"/>
                </a:lnTo>
                <a:lnTo>
                  <a:pt x="542" y="339"/>
                </a:lnTo>
                <a:lnTo>
                  <a:pt x="255" y="330"/>
                </a:lnTo>
                <a:lnTo>
                  <a:pt x="0" y="311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3508375" y="2136775"/>
            <a:ext cx="1089025" cy="749300"/>
          </a:xfrm>
          <a:custGeom>
            <a:avLst/>
            <a:gdLst>
              <a:gd name="T0" fmla="*/ 0 w 578"/>
              <a:gd name="T1" fmla="*/ 302 h 386"/>
              <a:gd name="T2" fmla="*/ 20 w 578"/>
              <a:gd name="T3" fmla="*/ 96 h 386"/>
              <a:gd name="T4" fmla="*/ 29 w 578"/>
              <a:gd name="T5" fmla="*/ 0 h 386"/>
              <a:gd name="T6" fmla="*/ 284 w 578"/>
              <a:gd name="T7" fmla="*/ 19 h 386"/>
              <a:gd name="T8" fmla="*/ 571 w 578"/>
              <a:gd name="T9" fmla="*/ 28 h 386"/>
              <a:gd name="T10" fmla="*/ 551 w 578"/>
              <a:gd name="T11" fmla="*/ 64 h 386"/>
              <a:gd name="T12" fmla="*/ 577 w 578"/>
              <a:gd name="T13" fmla="*/ 92 h 386"/>
              <a:gd name="T14" fmla="*/ 576 w 578"/>
              <a:gd name="T15" fmla="*/ 279 h 386"/>
              <a:gd name="T16" fmla="*/ 566 w 578"/>
              <a:gd name="T17" fmla="*/ 278 h 386"/>
              <a:gd name="T18" fmla="*/ 567 w 578"/>
              <a:gd name="T19" fmla="*/ 303 h 386"/>
              <a:gd name="T20" fmla="*/ 575 w 578"/>
              <a:gd name="T21" fmla="*/ 321 h 386"/>
              <a:gd name="T22" fmla="*/ 571 w 578"/>
              <a:gd name="T23" fmla="*/ 341 h 386"/>
              <a:gd name="T24" fmla="*/ 575 w 578"/>
              <a:gd name="T25" fmla="*/ 385 h 386"/>
              <a:gd name="T26" fmla="*/ 562 w 578"/>
              <a:gd name="T27" fmla="*/ 380 h 386"/>
              <a:gd name="T28" fmla="*/ 549 w 578"/>
              <a:gd name="T29" fmla="*/ 363 h 386"/>
              <a:gd name="T30" fmla="*/ 519 w 578"/>
              <a:gd name="T31" fmla="*/ 352 h 386"/>
              <a:gd name="T32" fmla="*/ 497 w 578"/>
              <a:gd name="T33" fmla="*/ 347 h 386"/>
              <a:gd name="T34" fmla="*/ 448 w 578"/>
              <a:gd name="T35" fmla="*/ 349 h 386"/>
              <a:gd name="T36" fmla="*/ 419 w 578"/>
              <a:gd name="T37" fmla="*/ 327 h 386"/>
              <a:gd name="T38" fmla="*/ 0 w 578"/>
              <a:gd name="T39" fmla="*/ 302 h 38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78"/>
              <a:gd name="T61" fmla="*/ 0 h 386"/>
              <a:gd name="T62" fmla="*/ 578 w 578"/>
              <a:gd name="T63" fmla="*/ 386 h 38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78" h="386">
                <a:moveTo>
                  <a:pt x="0" y="302"/>
                </a:moveTo>
                <a:lnTo>
                  <a:pt x="20" y="96"/>
                </a:lnTo>
                <a:lnTo>
                  <a:pt x="29" y="0"/>
                </a:lnTo>
                <a:lnTo>
                  <a:pt x="284" y="19"/>
                </a:lnTo>
                <a:lnTo>
                  <a:pt x="571" y="28"/>
                </a:lnTo>
                <a:lnTo>
                  <a:pt x="551" y="64"/>
                </a:lnTo>
                <a:lnTo>
                  <a:pt x="577" y="92"/>
                </a:lnTo>
                <a:lnTo>
                  <a:pt x="576" y="279"/>
                </a:lnTo>
                <a:lnTo>
                  <a:pt x="566" y="278"/>
                </a:lnTo>
                <a:lnTo>
                  <a:pt x="567" y="303"/>
                </a:lnTo>
                <a:lnTo>
                  <a:pt x="575" y="321"/>
                </a:lnTo>
                <a:lnTo>
                  <a:pt x="571" y="341"/>
                </a:lnTo>
                <a:lnTo>
                  <a:pt x="575" y="385"/>
                </a:lnTo>
                <a:lnTo>
                  <a:pt x="562" y="380"/>
                </a:lnTo>
                <a:lnTo>
                  <a:pt x="549" y="363"/>
                </a:lnTo>
                <a:lnTo>
                  <a:pt x="519" y="352"/>
                </a:lnTo>
                <a:lnTo>
                  <a:pt x="497" y="347"/>
                </a:lnTo>
                <a:lnTo>
                  <a:pt x="448" y="349"/>
                </a:lnTo>
                <a:lnTo>
                  <a:pt x="419" y="327"/>
                </a:lnTo>
                <a:lnTo>
                  <a:pt x="0" y="302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5105400" y="1981200"/>
            <a:ext cx="820738" cy="885825"/>
          </a:xfrm>
          <a:custGeom>
            <a:avLst/>
            <a:gdLst/>
            <a:ahLst/>
            <a:cxnLst>
              <a:cxn ang="0">
                <a:pos x="0" y="138"/>
              </a:cxn>
              <a:cxn ang="0">
                <a:pos x="11" y="174"/>
              </a:cxn>
              <a:cxn ang="0">
                <a:pos x="10" y="228"/>
              </a:cxn>
              <a:cxn ang="0">
                <a:pos x="62" y="260"/>
              </a:cxn>
              <a:cxn ang="0">
                <a:pos x="83" y="284"/>
              </a:cxn>
              <a:cxn ang="0">
                <a:pos x="113" y="305"/>
              </a:cxn>
              <a:cxn ang="0">
                <a:pos x="124" y="317"/>
              </a:cxn>
              <a:cxn ang="0">
                <a:pos x="132" y="355"/>
              </a:cxn>
              <a:cxn ang="0">
                <a:pos x="139" y="406"/>
              </a:cxn>
              <a:cxn ang="0">
                <a:pos x="180" y="455"/>
              </a:cxn>
              <a:cxn ang="0">
                <a:pos x="396" y="440"/>
              </a:cxn>
              <a:cxn ang="0">
                <a:pos x="383" y="370"/>
              </a:cxn>
              <a:cxn ang="0">
                <a:pos x="389" y="298"/>
              </a:cxn>
              <a:cxn ang="0">
                <a:pos x="404" y="265"/>
              </a:cxn>
              <a:cxn ang="0">
                <a:pos x="402" y="235"/>
              </a:cxn>
              <a:cxn ang="0">
                <a:pos x="429" y="170"/>
              </a:cxn>
              <a:cxn ang="0">
                <a:pos x="434" y="152"/>
              </a:cxn>
              <a:cxn ang="0">
                <a:pos x="426" y="149"/>
              </a:cxn>
              <a:cxn ang="0">
                <a:pos x="415" y="163"/>
              </a:cxn>
              <a:cxn ang="0">
                <a:pos x="406" y="196"/>
              </a:cxn>
              <a:cxn ang="0">
                <a:pos x="388" y="201"/>
              </a:cxn>
              <a:cxn ang="0">
                <a:pos x="381" y="220"/>
              </a:cxn>
              <a:cxn ang="0">
                <a:pos x="363" y="234"/>
              </a:cxn>
              <a:cxn ang="0">
                <a:pos x="365" y="212"/>
              </a:cxn>
              <a:cxn ang="0">
                <a:pos x="376" y="189"/>
              </a:cxn>
              <a:cxn ang="0">
                <a:pos x="387" y="182"/>
              </a:cxn>
              <a:cxn ang="0">
                <a:pos x="388" y="174"/>
              </a:cxn>
              <a:cxn ang="0">
                <a:pos x="367" y="110"/>
              </a:cxn>
              <a:cxn ang="0">
                <a:pos x="349" y="105"/>
              </a:cxn>
              <a:cxn ang="0">
                <a:pos x="342" y="90"/>
              </a:cxn>
              <a:cxn ang="0">
                <a:pos x="303" y="85"/>
              </a:cxn>
              <a:cxn ang="0">
                <a:pos x="210" y="63"/>
              </a:cxn>
              <a:cxn ang="0">
                <a:pos x="174" y="37"/>
              </a:cxn>
              <a:cxn ang="0">
                <a:pos x="154" y="28"/>
              </a:cxn>
              <a:cxn ang="0">
                <a:pos x="142" y="37"/>
              </a:cxn>
              <a:cxn ang="0">
                <a:pos x="138" y="34"/>
              </a:cxn>
              <a:cxn ang="0">
                <a:pos x="145" y="28"/>
              </a:cxn>
              <a:cxn ang="0">
                <a:pos x="145" y="15"/>
              </a:cxn>
              <a:cxn ang="0">
                <a:pos x="148" y="12"/>
              </a:cxn>
              <a:cxn ang="0">
                <a:pos x="148" y="3"/>
              </a:cxn>
              <a:cxn ang="0">
                <a:pos x="144" y="0"/>
              </a:cxn>
              <a:cxn ang="0">
                <a:pos x="92" y="22"/>
              </a:cxn>
              <a:cxn ang="0">
                <a:pos x="74" y="29"/>
              </a:cxn>
              <a:cxn ang="0">
                <a:pos x="66" y="31"/>
              </a:cxn>
              <a:cxn ang="0">
                <a:pos x="53" y="23"/>
              </a:cxn>
              <a:cxn ang="0">
                <a:pos x="52" y="29"/>
              </a:cxn>
              <a:cxn ang="0">
                <a:pos x="49" y="22"/>
              </a:cxn>
              <a:cxn ang="0">
                <a:pos x="38" y="32"/>
              </a:cxn>
              <a:cxn ang="0">
                <a:pos x="42" y="85"/>
              </a:cxn>
              <a:cxn ang="0">
                <a:pos x="0" y="138"/>
              </a:cxn>
            </a:cxnLst>
            <a:rect l="0" t="0" r="r" b="b"/>
            <a:pathLst>
              <a:path w="435" h="456">
                <a:moveTo>
                  <a:pt x="0" y="138"/>
                </a:moveTo>
                <a:lnTo>
                  <a:pt x="11" y="174"/>
                </a:lnTo>
                <a:lnTo>
                  <a:pt x="10" y="228"/>
                </a:lnTo>
                <a:lnTo>
                  <a:pt x="62" y="260"/>
                </a:lnTo>
                <a:lnTo>
                  <a:pt x="83" y="284"/>
                </a:lnTo>
                <a:lnTo>
                  <a:pt x="113" y="305"/>
                </a:lnTo>
                <a:lnTo>
                  <a:pt x="124" y="317"/>
                </a:lnTo>
                <a:lnTo>
                  <a:pt x="132" y="355"/>
                </a:lnTo>
                <a:lnTo>
                  <a:pt x="139" y="406"/>
                </a:lnTo>
                <a:lnTo>
                  <a:pt x="180" y="455"/>
                </a:lnTo>
                <a:lnTo>
                  <a:pt x="396" y="440"/>
                </a:lnTo>
                <a:lnTo>
                  <a:pt x="383" y="370"/>
                </a:lnTo>
                <a:lnTo>
                  <a:pt x="389" y="298"/>
                </a:lnTo>
                <a:lnTo>
                  <a:pt x="404" y="265"/>
                </a:lnTo>
                <a:lnTo>
                  <a:pt x="402" y="235"/>
                </a:lnTo>
                <a:lnTo>
                  <a:pt x="429" y="170"/>
                </a:lnTo>
                <a:lnTo>
                  <a:pt x="434" y="152"/>
                </a:lnTo>
                <a:lnTo>
                  <a:pt x="426" y="149"/>
                </a:lnTo>
                <a:lnTo>
                  <a:pt x="415" y="163"/>
                </a:lnTo>
                <a:lnTo>
                  <a:pt x="406" y="196"/>
                </a:lnTo>
                <a:lnTo>
                  <a:pt x="388" y="201"/>
                </a:lnTo>
                <a:lnTo>
                  <a:pt x="381" y="220"/>
                </a:lnTo>
                <a:lnTo>
                  <a:pt x="363" y="234"/>
                </a:lnTo>
                <a:lnTo>
                  <a:pt x="365" y="212"/>
                </a:lnTo>
                <a:lnTo>
                  <a:pt x="376" y="189"/>
                </a:lnTo>
                <a:lnTo>
                  <a:pt x="387" y="182"/>
                </a:lnTo>
                <a:lnTo>
                  <a:pt x="388" y="174"/>
                </a:lnTo>
                <a:lnTo>
                  <a:pt x="367" y="110"/>
                </a:lnTo>
                <a:lnTo>
                  <a:pt x="349" y="105"/>
                </a:lnTo>
                <a:lnTo>
                  <a:pt x="342" y="90"/>
                </a:lnTo>
                <a:lnTo>
                  <a:pt x="303" y="85"/>
                </a:lnTo>
                <a:lnTo>
                  <a:pt x="210" y="63"/>
                </a:lnTo>
                <a:lnTo>
                  <a:pt x="174" y="37"/>
                </a:lnTo>
                <a:lnTo>
                  <a:pt x="154" y="28"/>
                </a:lnTo>
                <a:lnTo>
                  <a:pt x="142" y="37"/>
                </a:lnTo>
                <a:lnTo>
                  <a:pt x="138" y="34"/>
                </a:lnTo>
                <a:lnTo>
                  <a:pt x="145" y="28"/>
                </a:lnTo>
                <a:lnTo>
                  <a:pt x="145" y="15"/>
                </a:lnTo>
                <a:lnTo>
                  <a:pt x="148" y="12"/>
                </a:lnTo>
                <a:lnTo>
                  <a:pt x="148" y="3"/>
                </a:lnTo>
                <a:lnTo>
                  <a:pt x="144" y="0"/>
                </a:lnTo>
                <a:lnTo>
                  <a:pt x="92" y="22"/>
                </a:lnTo>
                <a:lnTo>
                  <a:pt x="74" y="29"/>
                </a:lnTo>
                <a:lnTo>
                  <a:pt x="66" y="31"/>
                </a:lnTo>
                <a:lnTo>
                  <a:pt x="53" y="23"/>
                </a:lnTo>
                <a:lnTo>
                  <a:pt x="52" y="29"/>
                </a:lnTo>
                <a:lnTo>
                  <a:pt x="49" y="22"/>
                </a:lnTo>
                <a:lnTo>
                  <a:pt x="38" y="32"/>
                </a:lnTo>
                <a:lnTo>
                  <a:pt x="42" y="85"/>
                </a:lnTo>
                <a:lnTo>
                  <a:pt x="0" y="138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5"/>
          <p:cNvSpPr>
            <a:spLocks/>
          </p:cNvSpPr>
          <p:nvPr/>
        </p:nvSpPr>
        <p:spPr bwMode="auto">
          <a:xfrm>
            <a:off x="5983288" y="2139950"/>
            <a:ext cx="600075" cy="836613"/>
          </a:xfrm>
          <a:custGeom>
            <a:avLst/>
            <a:gdLst>
              <a:gd name="T0" fmla="*/ 0 w 318"/>
              <a:gd name="T1" fmla="*/ 429 h 430"/>
              <a:gd name="T2" fmla="*/ 28 w 318"/>
              <a:gd name="T3" fmla="*/ 378 h 430"/>
              <a:gd name="T4" fmla="*/ 34 w 318"/>
              <a:gd name="T5" fmla="*/ 358 h 430"/>
              <a:gd name="T6" fmla="*/ 37 w 318"/>
              <a:gd name="T7" fmla="*/ 320 h 430"/>
              <a:gd name="T8" fmla="*/ 29 w 318"/>
              <a:gd name="T9" fmla="*/ 286 h 430"/>
              <a:gd name="T10" fmla="*/ 12 w 318"/>
              <a:gd name="T11" fmla="*/ 253 h 430"/>
              <a:gd name="T12" fmla="*/ 4 w 318"/>
              <a:gd name="T13" fmla="*/ 233 h 430"/>
              <a:gd name="T14" fmla="*/ 9 w 318"/>
              <a:gd name="T15" fmla="*/ 215 h 430"/>
              <a:gd name="T16" fmla="*/ 1 w 318"/>
              <a:gd name="T17" fmla="*/ 193 h 430"/>
              <a:gd name="T18" fmla="*/ 10 w 318"/>
              <a:gd name="T19" fmla="*/ 178 h 430"/>
              <a:gd name="T20" fmla="*/ 18 w 318"/>
              <a:gd name="T21" fmla="*/ 142 h 430"/>
              <a:gd name="T22" fmla="*/ 16 w 318"/>
              <a:gd name="T23" fmla="*/ 125 h 430"/>
              <a:gd name="T24" fmla="*/ 26 w 318"/>
              <a:gd name="T25" fmla="*/ 114 h 430"/>
              <a:gd name="T26" fmla="*/ 25 w 318"/>
              <a:gd name="T27" fmla="*/ 101 h 430"/>
              <a:gd name="T28" fmla="*/ 43 w 318"/>
              <a:gd name="T29" fmla="*/ 93 h 430"/>
              <a:gd name="T30" fmla="*/ 61 w 318"/>
              <a:gd name="T31" fmla="*/ 66 h 430"/>
              <a:gd name="T32" fmla="*/ 59 w 318"/>
              <a:gd name="T33" fmla="*/ 109 h 430"/>
              <a:gd name="T34" fmla="*/ 73 w 318"/>
              <a:gd name="T35" fmla="*/ 101 h 430"/>
              <a:gd name="T36" fmla="*/ 73 w 318"/>
              <a:gd name="T37" fmla="*/ 65 h 430"/>
              <a:gd name="T38" fmla="*/ 88 w 318"/>
              <a:gd name="T39" fmla="*/ 46 h 430"/>
              <a:gd name="T40" fmla="*/ 101 w 318"/>
              <a:gd name="T41" fmla="*/ 44 h 430"/>
              <a:gd name="T42" fmla="*/ 91 w 318"/>
              <a:gd name="T43" fmla="*/ 37 h 430"/>
              <a:gd name="T44" fmla="*/ 86 w 318"/>
              <a:gd name="T45" fmla="*/ 25 h 430"/>
              <a:gd name="T46" fmla="*/ 95 w 318"/>
              <a:gd name="T47" fmla="*/ 6 h 430"/>
              <a:gd name="T48" fmla="*/ 110 w 318"/>
              <a:gd name="T49" fmla="*/ 0 h 430"/>
              <a:gd name="T50" fmla="*/ 148 w 318"/>
              <a:gd name="T51" fmla="*/ 11 h 430"/>
              <a:gd name="T52" fmla="*/ 161 w 318"/>
              <a:gd name="T53" fmla="*/ 25 h 430"/>
              <a:gd name="T54" fmla="*/ 204 w 318"/>
              <a:gd name="T55" fmla="*/ 35 h 430"/>
              <a:gd name="T56" fmla="*/ 213 w 318"/>
              <a:gd name="T57" fmla="*/ 47 h 430"/>
              <a:gd name="T58" fmla="*/ 226 w 318"/>
              <a:gd name="T59" fmla="*/ 63 h 430"/>
              <a:gd name="T60" fmla="*/ 213 w 318"/>
              <a:gd name="T61" fmla="*/ 63 h 430"/>
              <a:gd name="T62" fmla="*/ 213 w 318"/>
              <a:gd name="T63" fmla="*/ 72 h 430"/>
              <a:gd name="T64" fmla="*/ 227 w 318"/>
              <a:gd name="T65" fmla="*/ 89 h 430"/>
              <a:gd name="T66" fmla="*/ 231 w 318"/>
              <a:gd name="T67" fmla="*/ 118 h 430"/>
              <a:gd name="T68" fmla="*/ 231 w 318"/>
              <a:gd name="T69" fmla="*/ 137 h 430"/>
              <a:gd name="T70" fmla="*/ 216 w 318"/>
              <a:gd name="T71" fmla="*/ 157 h 430"/>
              <a:gd name="T72" fmla="*/ 213 w 318"/>
              <a:gd name="T73" fmla="*/ 169 h 430"/>
              <a:gd name="T74" fmla="*/ 198 w 318"/>
              <a:gd name="T75" fmla="*/ 175 h 430"/>
              <a:gd name="T76" fmla="*/ 195 w 318"/>
              <a:gd name="T77" fmla="*/ 185 h 430"/>
              <a:gd name="T78" fmla="*/ 198 w 318"/>
              <a:gd name="T79" fmla="*/ 207 h 430"/>
              <a:gd name="T80" fmla="*/ 213 w 318"/>
              <a:gd name="T81" fmla="*/ 218 h 430"/>
              <a:gd name="T82" fmla="*/ 230 w 318"/>
              <a:gd name="T83" fmla="*/ 199 h 430"/>
              <a:gd name="T84" fmla="*/ 241 w 318"/>
              <a:gd name="T85" fmla="*/ 174 h 430"/>
              <a:gd name="T86" fmla="*/ 265 w 318"/>
              <a:gd name="T87" fmla="*/ 161 h 430"/>
              <a:gd name="T88" fmla="*/ 283 w 318"/>
              <a:gd name="T89" fmla="*/ 171 h 430"/>
              <a:gd name="T90" fmla="*/ 295 w 318"/>
              <a:gd name="T91" fmla="*/ 196 h 430"/>
              <a:gd name="T92" fmla="*/ 309 w 318"/>
              <a:gd name="T93" fmla="*/ 247 h 430"/>
              <a:gd name="T94" fmla="*/ 317 w 318"/>
              <a:gd name="T95" fmla="*/ 265 h 430"/>
              <a:gd name="T96" fmla="*/ 311 w 318"/>
              <a:gd name="T97" fmla="*/ 278 h 430"/>
              <a:gd name="T98" fmla="*/ 315 w 318"/>
              <a:gd name="T99" fmla="*/ 300 h 430"/>
              <a:gd name="T100" fmla="*/ 308 w 318"/>
              <a:gd name="T101" fmla="*/ 311 h 430"/>
              <a:gd name="T102" fmla="*/ 302 w 318"/>
              <a:gd name="T103" fmla="*/ 300 h 430"/>
              <a:gd name="T104" fmla="*/ 293 w 318"/>
              <a:gd name="T105" fmla="*/ 304 h 430"/>
              <a:gd name="T106" fmla="*/ 292 w 318"/>
              <a:gd name="T107" fmla="*/ 325 h 430"/>
              <a:gd name="T108" fmla="*/ 288 w 318"/>
              <a:gd name="T109" fmla="*/ 334 h 430"/>
              <a:gd name="T110" fmla="*/ 274 w 318"/>
              <a:gd name="T111" fmla="*/ 343 h 430"/>
              <a:gd name="T112" fmla="*/ 274 w 318"/>
              <a:gd name="T113" fmla="*/ 370 h 430"/>
              <a:gd name="T114" fmla="*/ 264 w 318"/>
              <a:gd name="T115" fmla="*/ 380 h 430"/>
              <a:gd name="T116" fmla="*/ 257 w 318"/>
              <a:gd name="T117" fmla="*/ 404 h 430"/>
              <a:gd name="T118" fmla="*/ 153 w 318"/>
              <a:gd name="T119" fmla="*/ 419 h 430"/>
              <a:gd name="T120" fmla="*/ 150 w 318"/>
              <a:gd name="T121" fmla="*/ 412 h 430"/>
              <a:gd name="T122" fmla="*/ 0 w 318"/>
              <a:gd name="T123" fmla="*/ 429 h 43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18"/>
              <a:gd name="T187" fmla="*/ 0 h 430"/>
              <a:gd name="T188" fmla="*/ 318 w 318"/>
              <a:gd name="T189" fmla="*/ 430 h 43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18" h="430">
                <a:moveTo>
                  <a:pt x="0" y="429"/>
                </a:moveTo>
                <a:lnTo>
                  <a:pt x="28" y="378"/>
                </a:lnTo>
                <a:lnTo>
                  <a:pt x="34" y="358"/>
                </a:lnTo>
                <a:lnTo>
                  <a:pt x="37" y="320"/>
                </a:lnTo>
                <a:lnTo>
                  <a:pt x="29" y="286"/>
                </a:lnTo>
                <a:lnTo>
                  <a:pt x="12" y="253"/>
                </a:lnTo>
                <a:lnTo>
                  <a:pt x="4" y="233"/>
                </a:lnTo>
                <a:lnTo>
                  <a:pt x="9" y="215"/>
                </a:lnTo>
                <a:lnTo>
                  <a:pt x="1" y="193"/>
                </a:lnTo>
                <a:lnTo>
                  <a:pt x="10" y="178"/>
                </a:lnTo>
                <a:lnTo>
                  <a:pt x="18" y="142"/>
                </a:lnTo>
                <a:lnTo>
                  <a:pt x="16" y="125"/>
                </a:lnTo>
                <a:lnTo>
                  <a:pt x="26" y="114"/>
                </a:lnTo>
                <a:lnTo>
                  <a:pt x="25" y="101"/>
                </a:lnTo>
                <a:lnTo>
                  <a:pt x="43" y="93"/>
                </a:lnTo>
                <a:lnTo>
                  <a:pt x="61" y="66"/>
                </a:lnTo>
                <a:lnTo>
                  <a:pt x="59" y="109"/>
                </a:lnTo>
                <a:lnTo>
                  <a:pt x="73" y="101"/>
                </a:lnTo>
                <a:lnTo>
                  <a:pt x="73" y="65"/>
                </a:lnTo>
                <a:lnTo>
                  <a:pt x="88" y="46"/>
                </a:lnTo>
                <a:lnTo>
                  <a:pt x="101" y="44"/>
                </a:lnTo>
                <a:lnTo>
                  <a:pt x="91" y="37"/>
                </a:lnTo>
                <a:lnTo>
                  <a:pt x="86" y="25"/>
                </a:lnTo>
                <a:lnTo>
                  <a:pt x="95" y="6"/>
                </a:lnTo>
                <a:lnTo>
                  <a:pt x="110" y="0"/>
                </a:lnTo>
                <a:lnTo>
                  <a:pt x="148" y="11"/>
                </a:lnTo>
                <a:lnTo>
                  <a:pt x="161" y="25"/>
                </a:lnTo>
                <a:lnTo>
                  <a:pt x="204" y="35"/>
                </a:lnTo>
                <a:lnTo>
                  <a:pt x="213" y="47"/>
                </a:lnTo>
                <a:lnTo>
                  <a:pt x="226" y="63"/>
                </a:lnTo>
                <a:lnTo>
                  <a:pt x="213" y="63"/>
                </a:lnTo>
                <a:lnTo>
                  <a:pt x="213" y="72"/>
                </a:lnTo>
                <a:lnTo>
                  <a:pt x="227" y="89"/>
                </a:lnTo>
                <a:lnTo>
                  <a:pt x="231" y="118"/>
                </a:lnTo>
                <a:lnTo>
                  <a:pt x="231" y="137"/>
                </a:lnTo>
                <a:lnTo>
                  <a:pt x="216" y="157"/>
                </a:lnTo>
                <a:lnTo>
                  <a:pt x="213" y="169"/>
                </a:lnTo>
                <a:lnTo>
                  <a:pt x="198" y="175"/>
                </a:lnTo>
                <a:lnTo>
                  <a:pt x="195" y="185"/>
                </a:lnTo>
                <a:lnTo>
                  <a:pt x="198" y="207"/>
                </a:lnTo>
                <a:lnTo>
                  <a:pt x="213" y="218"/>
                </a:lnTo>
                <a:lnTo>
                  <a:pt x="230" y="199"/>
                </a:lnTo>
                <a:lnTo>
                  <a:pt x="241" y="174"/>
                </a:lnTo>
                <a:lnTo>
                  <a:pt x="265" y="161"/>
                </a:lnTo>
                <a:lnTo>
                  <a:pt x="283" y="171"/>
                </a:lnTo>
                <a:lnTo>
                  <a:pt x="295" y="196"/>
                </a:lnTo>
                <a:lnTo>
                  <a:pt x="309" y="247"/>
                </a:lnTo>
                <a:lnTo>
                  <a:pt x="317" y="265"/>
                </a:lnTo>
                <a:lnTo>
                  <a:pt x="311" y="278"/>
                </a:lnTo>
                <a:lnTo>
                  <a:pt x="315" y="300"/>
                </a:lnTo>
                <a:lnTo>
                  <a:pt x="308" y="311"/>
                </a:lnTo>
                <a:lnTo>
                  <a:pt x="302" y="300"/>
                </a:lnTo>
                <a:lnTo>
                  <a:pt x="293" y="304"/>
                </a:lnTo>
                <a:lnTo>
                  <a:pt x="292" y="325"/>
                </a:lnTo>
                <a:lnTo>
                  <a:pt x="288" y="334"/>
                </a:lnTo>
                <a:lnTo>
                  <a:pt x="274" y="343"/>
                </a:lnTo>
                <a:lnTo>
                  <a:pt x="274" y="370"/>
                </a:lnTo>
                <a:lnTo>
                  <a:pt x="264" y="380"/>
                </a:lnTo>
                <a:lnTo>
                  <a:pt x="257" y="404"/>
                </a:lnTo>
                <a:lnTo>
                  <a:pt x="153" y="419"/>
                </a:lnTo>
                <a:lnTo>
                  <a:pt x="150" y="412"/>
                </a:lnTo>
                <a:lnTo>
                  <a:pt x="0" y="429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6980238" y="2017713"/>
            <a:ext cx="919162" cy="846137"/>
          </a:xfrm>
          <a:custGeom>
            <a:avLst/>
            <a:gdLst>
              <a:gd name="T0" fmla="*/ 0 w 487"/>
              <a:gd name="T1" fmla="*/ 374 h 435"/>
              <a:gd name="T2" fmla="*/ 16 w 487"/>
              <a:gd name="T3" fmla="*/ 398 h 435"/>
              <a:gd name="T4" fmla="*/ 332 w 487"/>
              <a:gd name="T5" fmla="*/ 337 h 435"/>
              <a:gd name="T6" fmla="*/ 354 w 487"/>
              <a:gd name="T7" fmla="*/ 348 h 435"/>
              <a:gd name="T8" fmla="*/ 367 w 487"/>
              <a:gd name="T9" fmla="*/ 374 h 435"/>
              <a:gd name="T10" fmla="*/ 397 w 487"/>
              <a:gd name="T11" fmla="*/ 390 h 435"/>
              <a:gd name="T12" fmla="*/ 467 w 487"/>
              <a:gd name="T13" fmla="*/ 414 h 435"/>
              <a:gd name="T14" fmla="*/ 468 w 487"/>
              <a:gd name="T15" fmla="*/ 423 h 435"/>
              <a:gd name="T16" fmla="*/ 474 w 487"/>
              <a:gd name="T17" fmla="*/ 434 h 435"/>
              <a:gd name="T18" fmla="*/ 479 w 487"/>
              <a:gd name="T19" fmla="*/ 427 h 435"/>
              <a:gd name="T20" fmla="*/ 486 w 487"/>
              <a:gd name="T21" fmla="*/ 408 h 435"/>
              <a:gd name="T22" fmla="*/ 486 w 487"/>
              <a:gd name="T23" fmla="*/ 370 h 435"/>
              <a:gd name="T24" fmla="*/ 474 w 487"/>
              <a:gd name="T25" fmla="*/ 301 h 435"/>
              <a:gd name="T26" fmla="*/ 473 w 487"/>
              <a:gd name="T27" fmla="*/ 228 h 435"/>
              <a:gd name="T28" fmla="*/ 460 w 487"/>
              <a:gd name="T29" fmla="*/ 169 h 435"/>
              <a:gd name="T30" fmla="*/ 439 w 487"/>
              <a:gd name="T31" fmla="*/ 121 h 435"/>
              <a:gd name="T32" fmla="*/ 434 w 487"/>
              <a:gd name="T33" fmla="*/ 73 h 435"/>
              <a:gd name="T34" fmla="*/ 414 w 487"/>
              <a:gd name="T35" fmla="*/ 0 h 435"/>
              <a:gd name="T36" fmla="*/ 317 w 487"/>
              <a:gd name="T37" fmla="*/ 26 h 435"/>
              <a:gd name="T38" fmla="*/ 309 w 487"/>
              <a:gd name="T39" fmla="*/ 24 h 435"/>
              <a:gd name="T40" fmla="*/ 279 w 487"/>
              <a:gd name="T41" fmla="*/ 48 h 435"/>
              <a:gd name="T42" fmla="*/ 253 w 487"/>
              <a:gd name="T43" fmla="*/ 86 h 435"/>
              <a:gd name="T44" fmla="*/ 250 w 487"/>
              <a:gd name="T45" fmla="*/ 103 h 435"/>
              <a:gd name="T46" fmla="*/ 238 w 487"/>
              <a:gd name="T47" fmla="*/ 120 h 435"/>
              <a:gd name="T48" fmla="*/ 215 w 487"/>
              <a:gd name="T49" fmla="*/ 139 h 435"/>
              <a:gd name="T50" fmla="*/ 225 w 487"/>
              <a:gd name="T51" fmla="*/ 152 h 435"/>
              <a:gd name="T52" fmla="*/ 227 w 487"/>
              <a:gd name="T53" fmla="*/ 142 h 435"/>
              <a:gd name="T54" fmla="*/ 234 w 487"/>
              <a:gd name="T55" fmla="*/ 146 h 435"/>
              <a:gd name="T56" fmla="*/ 230 w 487"/>
              <a:gd name="T57" fmla="*/ 151 h 435"/>
              <a:gd name="T58" fmla="*/ 235 w 487"/>
              <a:gd name="T59" fmla="*/ 152 h 435"/>
              <a:gd name="T60" fmla="*/ 231 w 487"/>
              <a:gd name="T61" fmla="*/ 162 h 435"/>
              <a:gd name="T62" fmla="*/ 227 w 487"/>
              <a:gd name="T63" fmla="*/ 161 h 435"/>
              <a:gd name="T64" fmla="*/ 227 w 487"/>
              <a:gd name="T65" fmla="*/ 166 h 435"/>
              <a:gd name="T66" fmla="*/ 238 w 487"/>
              <a:gd name="T67" fmla="*/ 179 h 435"/>
              <a:gd name="T68" fmla="*/ 238 w 487"/>
              <a:gd name="T69" fmla="*/ 193 h 435"/>
              <a:gd name="T70" fmla="*/ 221 w 487"/>
              <a:gd name="T71" fmla="*/ 200 h 435"/>
              <a:gd name="T72" fmla="*/ 207 w 487"/>
              <a:gd name="T73" fmla="*/ 223 h 435"/>
              <a:gd name="T74" fmla="*/ 191 w 487"/>
              <a:gd name="T75" fmla="*/ 235 h 435"/>
              <a:gd name="T76" fmla="*/ 158 w 487"/>
              <a:gd name="T77" fmla="*/ 237 h 435"/>
              <a:gd name="T78" fmla="*/ 148 w 487"/>
              <a:gd name="T79" fmla="*/ 245 h 435"/>
              <a:gd name="T80" fmla="*/ 131 w 487"/>
              <a:gd name="T81" fmla="*/ 237 h 435"/>
              <a:gd name="T82" fmla="*/ 78 w 487"/>
              <a:gd name="T83" fmla="*/ 243 h 435"/>
              <a:gd name="T84" fmla="*/ 37 w 487"/>
              <a:gd name="T85" fmla="*/ 259 h 435"/>
              <a:gd name="T86" fmla="*/ 39 w 487"/>
              <a:gd name="T87" fmla="*/ 273 h 435"/>
              <a:gd name="T88" fmla="*/ 37 w 487"/>
              <a:gd name="T89" fmla="*/ 280 h 435"/>
              <a:gd name="T90" fmla="*/ 39 w 487"/>
              <a:gd name="T91" fmla="*/ 281 h 435"/>
              <a:gd name="T92" fmla="*/ 46 w 487"/>
              <a:gd name="T93" fmla="*/ 294 h 435"/>
              <a:gd name="T94" fmla="*/ 52 w 487"/>
              <a:gd name="T95" fmla="*/ 294 h 435"/>
              <a:gd name="T96" fmla="*/ 58 w 487"/>
              <a:gd name="T97" fmla="*/ 305 h 435"/>
              <a:gd name="T98" fmla="*/ 57 w 487"/>
              <a:gd name="T99" fmla="*/ 310 h 435"/>
              <a:gd name="T100" fmla="*/ 47 w 487"/>
              <a:gd name="T101" fmla="*/ 317 h 435"/>
              <a:gd name="T102" fmla="*/ 41 w 487"/>
              <a:gd name="T103" fmla="*/ 333 h 435"/>
              <a:gd name="T104" fmla="*/ 0 w 487"/>
              <a:gd name="T105" fmla="*/ 374 h 4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87"/>
              <a:gd name="T160" fmla="*/ 0 h 435"/>
              <a:gd name="T161" fmla="*/ 487 w 487"/>
              <a:gd name="T162" fmla="*/ 435 h 43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87" h="435">
                <a:moveTo>
                  <a:pt x="0" y="374"/>
                </a:moveTo>
                <a:lnTo>
                  <a:pt x="16" y="398"/>
                </a:lnTo>
                <a:lnTo>
                  <a:pt x="332" y="337"/>
                </a:lnTo>
                <a:lnTo>
                  <a:pt x="354" y="348"/>
                </a:lnTo>
                <a:lnTo>
                  <a:pt x="367" y="374"/>
                </a:lnTo>
                <a:lnTo>
                  <a:pt x="397" y="390"/>
                </a:lnTo>
                <a:lnTo>
                  <a:pt x="467" y="414"/>
                </a:lnTo>
                <a:lnTo>
                  <a:pt x="468" y="423"/>
                </a:lnTo>
                <a:lnTo>
                  <a:pt x="474" y="434"/>
                </a:lnTo>
                <a:lnTo>
                  <a:pt x="479" y="427"/>
                </a:lnTo>
                <a:lnTo>
                  <a:pt x="486" y="408"/>
                </a:lnTo>
                <a:lnTo>
                  <a:pt x="486" y="370"/>
                </a:lnTo>
                <a:lnTo>
                  <a:pt x="474" y="301"/>
                </a:lnTo>
                <a:lnTo>
                  <a:pt x="473" y="228"/>
                </a:lnTo>
                <a:lnTo>
                  <a:pt x="460" y="169"/>
                </a:lnTo>
                <a:lnTo>
                  <a:pt x="439" y="121"/>
                </a:lnTo>
                <a:lnTo>
                  <a:pt x="434" y="73"/>
                </a:lnTo>
                <a:lnTo>
                  <a:pt x="414" y="0"/>
                </a:lnTo>
                <a:lnTo>
                  <a:pt x="317" y="26"/>
                </a:lnTo>
                <a:lnTo>
                  <a:pt x="309" y="24"/>
                </a:lnTo>
                <a:lnTo>
                  <a:pt x="279" y="48"/>
                </a:lnTo>
                <a:lnTo>
                  <a:pt x="253" y="86"/>
                </a:lnTo>
                <a:lnTo>
                  <a:pt x="250" y="103"/>
                </a:lnTo>
                <a:lnTo>
                  <a:pt x="238" y="120"/>
                </a:lnTo>
                <a:lnTo>
                  <a:pt x="215" y="139"/>
                </a:lnTo>
                <a:lnTo>
                  <a:pt x="225" y="152"/>
                </a:lnTo>
                <a:lnTo>
                  <a:pt x="227" y="142"/>
                </a:lnTo>
                <a:lnTo>
                  <a:pt x="234" y="146"/>
                </a:lnTo>
                <a:lnTo>
                  <a:pt x="230" y="151"/>
                </a:lnTo>
                <a:lnTo>
                  <a:pt x="235" y="152"/>
                </a:lnTo>
                <a:lnTo>
                  <a:pt x="231" y="162"/>
                </a:lnTo>
                <a:lnTo>
                  <a:pt x="227" y="161"/>
                </a:lnTo>
                <a:lnTo>
                  <a:pt x="227" y="166"/>
                </a:lnTo>
                <a:lnTo>
                  <a:pt x="238" y="179"/>
                </a:lnTo>
                <a:lnTo>
                  <a:pt x="238" y="193"/>
                </a:lnTo>
                <a:lnTo>
                  <a:pt x="221" y="200"/>
                </a:lnTo>
                <a:lnTo>
                  <a:pt x="207" y="223"/>
                </a:lnTo>
                <a:lnTo>
                  <a:pt x="191" y="235"/>
                </a:lnTo>
                <a:lnTo>
                  <a:pt x="158" y="237"/>
                </a:lnTo>
                <a:lnTo>
                  <a:pt x="148" y="245"/>
                </a:lnTo>
                <a:lnTo>
                  <a:pt x="131" y="237"/>
                </a:lnTo>
                <a:lnTo>
                  <a:pt x="78" y="243"/>
                </a:lnTo>
                <a:lnTo>
                  <a:pt x="37" y="259"/>
                </a:lnTo>
                <a:lnTo>
                  <a:pt x="39" y="273"/>
                </a:lnTo>
                <a:lnTo>
                  <a:pt x="37" y="280"/>
                </a:lnTo>
                <a:lnTo>
                  <a:pt x="39" y="281"/>
                </a:lnTo>
                <a:lnTo>
                  <a:pt x="46" y="294"/>
                </a:lnTo>
                <a:lnTo>
                  <a:pt x="52" y="294"/>
                </a:lnTo>
                <a:lnTo>
                  <a:pt x="58" y="305"/>
                </a:lnTo>
                <a:lnTo>
                  <a:pt x="57" y="310"/>
                </a:lnTo>
                <a:lnTo>
                  <a:pt x="47" y="317"/>
                </a:lnTo>
                <a:lnTo>
                  <a:pt x="41" y="333"/>
                </a:lnTo>
                <a:lnTo>
                  <a:pt x="0" y="374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7832725" y="2894013"/>
            <a:ext cx="31750" cy="42862"/>
          </a:xfrm>
          <a:custGeom>
            <a:avLst/>
            <a:gdLst>
              <a:gd name="T0" fmla="*/ 0 w 17"/>
              <a:gd name="T1" fmla="*/ 21 h 22"/>
              <a:gd name="T2" fmla="*/ 1 w 17"/>
              <a:gd name="T3" fmla="*/ 8 h 22"/>
              <a:gd name="T4" fmla="*/ 11 w 17"/>
              <a:gd name="T5" fmla="*/ 0 h 22"/>
              <a:gd name="T6" fmla="*/ 16 w 17"/>
              <a:gd name="T7" fmla="*/ 4 h 22"/>
              <a:gd name="T8" fmla="*/ 7 w 17"/>
              <a:gd name="T9" fmla="*/ 17 h 22"/>
              <a:gd name="T10" fmla="*/ 0 w 17"/>
              <a:gd name="T11" fmla="*/ 21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"/>
              <a:gd name="T19" fmla="*/ 0 h 22"/>
              <a:gd name="T20" fmla="*/ 17 w 17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" h="22">
                <a:moveTo>
                  <a:pt x="0" y="21"/>
                </a:moveTo>
                <a:lnTo>
                  <a:pt x="1" y="8"/>
                </a:lnTo>
                <a:lnTo>
                  <a:pt x="11" y="0"/>
                </a:lnTo>
                <a:lnTo>
                  <a:pt x="16" y="4"/>
                </a:lnTo>
                <a:lnTo>
                  <a:pt x="7" y="17"/>
                </a:lnTo>
                <a:lnTo>
                  <a:pt x="0" y="21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8"/>
          <p:cNvSpPr>
            <a:spLocks/>
          </p:cNvSpPr>
          <p:nvPr/>
        </p:nvSpPr>
        <p:spPr bwMode="auto">
          <a:xfrm>
            <a:off x="7861300" y="2732088"/>
            <a:ext cx="287338" cy="179387"/>
          </a:xfrm>
          <a:custGeom>
            <a:avLst/>
            <a:gdLst>
              <a:gd name="T0" fmla="*/ 0 w 153"/>
              <a:gd name="T1" fmla="*/ 82 h 92"/>
              <a:gd name="T2" fmla="*/ 3 w 153"/>
              <a:gd name="T3" fmla="*/ 90 h 92"/>
              <a:gd name="T4" fmla="*/ 8 w 153"/>
              <a:gd name="T5" fmla="*/ 91 h 92"/>
              <a:gd name="T6" fmla="*/ 13 w 153"/>
              <a:gd name="T7" fmla="*/ 82 h 92"/>
              <a:gd name="T8" fmla="*/ 18 w 153"/>
              <a:gd name="T9" fmla="*/ 80 h 92"/>
              <a:gd name="T10" fmla="*/ 21 w 153"/>
              <a:gd name="T11" fmla="*/ 83 h 92"/>
              <a:gd name="T12" fmla="*/ 11 w 153"/>
              <a:gd name="T13" fmla="*/ 91 h 92"/>
              <a:gd name="T14" fmla="*/ 25 w 153"/>
              <a:gd name="T15" fmla="*/ 85 h 92"/>
              <a:gd name="T16" fmla="*/ 26 w 153"/>
              <a:gd name="T17" fmla="*/ 82 h 92"/>
              <a:gd name="T18" fmla="*/ 47 w 153"/>
              <a:gd name="T19" fmla="*/ 73 h 92"/>
              <a:gd name="T20" fmla="*/ 63 w 153"/>
              <a:gd name="T21" fmla="*/ 59 h 92"/>
              <a:gd name="T22" fmla="*/ 84 w 153"/>
              <a:gd name="T23" fmla="*/ 52 h 92"/>
              <a:gd name="T24" fmla="*/ 99 w 153"/>
              <a:gd name="T25" fmla="*/ 44 h 92"/>
              <a:gd name="T26" fmla="*/ 99 w 153"/>
              <a:gd name="T27" fmla="*/ 45 h 92"/>
              <a:gd name="T28" fmla="*/ 68 w 153"/>
              <a:gd name="T29" fmla="*/ 69 h 92"/>
              <a:gd name="T30" fmla="*/ 61 w 153"/>
              <a:gd name="T31" fmla="*/ 71 h 92"/>
              <a:gd name="T32" fmla="*/ 66 w 153"/>
              <a:gd name="T33" fmla="*/ 71 h 92"/>
              <a:gd name="T34" fmla="*/ 76 w 153"/>
              <a:gd name="T35" fmla="*/ 66 h 92"/>
              <a:gd name="T36" fmla="*/ 122 w 153"/>
              <a:gd name="T37" fmla="*/ 31 h 92"/>
              <a:gd name="T38" fmla="*/ 129 w 153"/>
              <a:gd name="T39" fmla="*/ 25 h 92"/>
              <a:gd name="T40" fmla="*/ 150 w 153"/>
              <a:gd name="T41" fmla="*/ 6 h 92"/>
              <a:gd name="T42" fmla="*/ 152 w 153"/>
              <a:gd name="T43" fmla="*/ 2 h 92"/>
              <a:gd name="T44" fmla="*/ 147 w 153"/>
              <a:gd name="T45" fmla="*/ 2 h 92"/>
              <a:gd name="T46" fmla="*/ 139 w 153"/>
              <a:gd name="T47" fmla="*/ 12 h 92"/>
              <a:gd name="T48" fmla="*/ 132 w 153"/>
              <a:gd name="T49" fmla="*/ 11 h 92"/>
              <a:gd name="T50" fmla="*/ 122 w 153"/>
              <a:gd name="T51" fmla="*/ 15 h 92"/>
              <a:gd name="T52" fmla="*/ 119 w 153"/>
              <a:gd name="T53" fmla="*/ 15 h 92"/>
              <a:gd name="T54" fmla="*/ 109 w 153"/>
              <a:gd name="T55" fmla="*/ 36 h 92"/>
              <a:gd name="T56" fmla="*/ 106 w 153"/>
              <a:gd name="T57" fmla="*/ 31 h 92"/>
              <a:gd name="T58" fmla="*/ 99 w 153"/>
              <a:gd name="T59" fmla="*/ 31 h 92"/>
              <a:gd name="T60" fmla="*/ 113 w 153"/>
              <a:gd name="T61" fmla="*/ 15 h 92"/>
              <a:gd name="T62" fmla="*/ 111 w 153"/>
              <a:gd name="T63" fmla="*/ 12 h 92"/>
              <a:gd name="T64" fmla="*/ 122 w 153"/>
              <a:gd name="T65" fmla="*/ 0 h 92"/>
              <a:gd name="T66" fmla="*/ 118 w 153"/>
              <a:gd name="T67" fmla="*/ 1 h 92"/>
              <a:gd name="T68" fmla="*/ 96 w 153"/>
              <a:gd name="T69" fmla="*/ 25 h 92"/>
              <a:gd name="T70" fmla="*/ 74 w 153"/>
              <a:gd name="T71" fmla="*/ 33 h 92"/>
              <a:gd name="T72" fmla="*/ 60 w 153"/>
              <a:gd name="T73" fmla="*/ 35 h 92"/>
              <a:gd name="T74" fmla="*/ 58 w 153"/>
              <a:gd name="T75" fmla="*/ 41 h 92"/>
              <a:gd name="T76" fmla="*/ 41 w 153"/>
              <a:gd name="T77" fmla="*/ 46 h 92"/>
              <a:gd name="T78" fmla="*/ 36 w 153"/>
              <a:gd name="T79" fmla="*/ 44 h 92"/>
              <a:gd name="T80" fmla="*/ 36 w 153"/>
              <a:gd name="T81" fmla="*/ 49 h 92"/>
              <a:gd name="T82" fmla="*/ 28 w 153"/>
              <a:gd name="T83" fmla="*/ 49 h 92"/>
              <a:gd name="T84" fmla="*/ 25 w 153"/>
              <a:gd name="T85" fmla="*/ 53 h 92"/>
              <a:gd name="T86" fmla="*/ 24 w 153"/>
              <a:gd name="T87" fmla="*/ 59 h 92"/>
              <a:gd name="T88" fmla="*/ 21 w 153"/>
              <a:gd name="T89" fmla="*/ 57 h 92"/>
              <a:gd name="T90" fmla="*/ 18 w 153"/>
              <a:gd name="T91" fmla="*/ 66 h 92"/>
              <a:gd name="T92" fmla="*/ 6 w 153"/>
              <a:gd name="T93" fmla="*/ 69 h 92"/>
              <a:gd name="T94" fmla="*/ 4 w 153"/>
              <a:gd name="T95" fmla="*/ 75 h 92"/>
              <a:gd name="T96" fmla="*/ 0 w 153"/>
              <a:gd name="T97" fmla="*/ 82 h 9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3"/>
              <a:gd name="T148" fmla="*/ 0 h 92"/>
              <a:gd name="T149" fmla="*/ 153 w 153"/>
              <a:gd name="T150" fmla="*/ 92 h 9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3" h="92">
                <a:moveTo>
                  <a:pt x="0" y="82"/>
                </a:moveTo>
                <a:lnTo>
                  <a:pt x="3" y="90"/>
                </a:lnTo>
                <a:lnTo>
                  <a:pt x="8" y="91"/>
                </a:lnTo>
                <a:lnTo>
                  <a:pt x="13" y="82"/>
                </a:lnTo>
                <a:lnTo>
                  <a:pt x="18" y="80"/>
                </a:lnTo>
                <a:lnTo>
                  <a:pt x="21" y="83"/>
                </a:lnTo>
                <a:lnTo>
                  <a:pt x="11" y="91"/>
                </a:lnTo>
                <a:lnTo>
                  <a:pt x="25" y="85"/>
                </a:lnTo>
                <a:lnTo>
                  <a:pt x="26" y="82"/>
                </a:lnTo>
                <a:lnTo>
                  <a:pt x="47" y="73"/>
                </a:lnTo>
                <a:lnTo>
                  <a:pt x="63" y="59"/>
                </a:lnTo>
                <a:lnTo>
                  <a:pt x="84" y="52"/>
                </a:lnTo>
                <a:lnTo>
                  <a:pt x="99" y="44"/>
                </a:lnTo>
                <a:lnTo>
                  <a:pt x="99" y="45"/>
                </a:lnTo>
                <a:lnTo>
                  <a:pt x="68" y="69"/>
                </a:lnTo>
                <a:lnTo>
                  <a:pt x="61" y="71"/>
                </a:lnTo>
                <a:lnTo>
                  <a:pt x="66" y="71"/>
                </a:lnTo>
                <a:lnTo>
                  <a:pt x="76" y="66"/>
                </a:lnTo>
                <a:lnTo>
                  <a:pt x="122" y="31"/>
                </a:lnTo>
                <a:lnTo>
                  <a:pt x="129" y="25"/>
                </a:lnTo>
                <a:lnTo>
                  <a:pt x="150" y="6"/>
                </a:lnTo>
                <a:lnTo>
                  <a:pt x="152" y="2"/>
                </a:lnTo>
                <a:lnTo>
                  <a:pt x="147" y="2"/>
                </a:lnTo>
                <a:lnTo>
                  <a:pt x="139" y="12"/>
                </a:lnTo>
                <a:lnTo>
                  <a:pt x="132" y="11"/>
                </a:lnTo>
                <a:lnTo>
                  <a:pt x="122" y="15"/>
                </a:lnTo>
                <a:lnTo>
                  <a:pt x="119" y="15"/>
                </a:lnTo>
                <a:lnTo>
                  <a:pt x="109" y="36"/>
                </a:lnTo>
                <a:lnTo>
                  <a:pt x="106" y="31"/>
                </a:lnTo>
                <a:lnTo>
                  <a:pt x="99" y="31"/>
                </a:lnTo>
                <a:lnTo>
                  <a:pt x="113" y="15"/>
                </a:lnTo>
                <a:lnTo>
                  <a:pt x="111" y="12"/>
                </a:lnTo>
                <a:lnTo>
                  <a:pt x="122" y="0"/>
                </a:lnTo>
                <a:lnTo>
                  <a:pt x="118" y="1"/>
                </a:lnTo>
                <a:lnTo>
                  <a:pt x="96" y="25"/>
                </a:lnTo>
                <a:lnTo>
                  <a:pt x="74" y="33"/>
                </a:lnTo>
                <a:lnTo>
                  <a:pt x="60" y="35"/>
                </a:lnTo>
                <a:lnTo>
                  <a:pt x="58" y="41"/>
                </a:lnTo>
                <a:lnTo>
                  <a:pt x="41" y="46"/>
                </a:lnTo>
                <a:lnTo>
                  <a:pt x="36" y="44"/>
                </a:lnTo>
                <a:lnTo>
                  <a:pt x="36" y="49"/>
                </a:lnTo>
                <a:lnTo>
                  <a:pt x="28" y="49"/>
                </a:lnTo>
                <a:lnTo>
                  <a:pt x="25" y="53"/>
                </a:lnTo>
                <a:lnTo>
                  <a:pt x="24" y="59"/>
                </a:lnTo>
                <a:lnTo>
                  <a:pt x="21" y="57"/>
                </a:lnTo>
                <a:lnTo>
                  <a:pt x="18" y="66"/>
                </a:lnTo>
                <a:lnTo>
                  <a:pt x="6" y="69"/>
                </a:lnTo>
                <a:lnTo>
                  <a:pt x="4" y="75"/>
                </a:lnTo>
                <a:lnTo>
                  <a:pt x="0" y="82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9"/>
          <p:cNvSpPr>
            <a:spLocks/>
          </p:cNvSpPr>
          <p:nvPr/>
        </p:nvSpPr>
        <p:spPr bwMode="auto">
          <a:xfrm>
            <a:off x="7874000" y="2552700"/>
            <a:ext cx="263525" cy="260350"/>
          </a:xfrm>
          <a:custGeom>
            <a:avLst/>
            <a:gdLst>
              <a:gd name="T0" fmla="*/ 0 w 140"/>
              <a:gd name="T1" fmla="*/ 26 h 134"/>
              <a:gd name="T2" fmla="*/ 12 w 140"/>
              <a:gd name="T3" fmla="*/ 95 h 134"/>
              <a:gd name="T4" fmla="*/ 12 w 140"/>
              <a:gd name="T5" fmla="*/ 133 h 134"/>
              <a:gd name="T6" fmla="*/ 21 w 140"/>
              <a:gd name="T7" fmla="*/ 130 h 134"/>
              <a:gd name="T8" fmla="*/ 29 w 140"/>
              <a:gd name="T9" fmla="*/ 119 h 134"/>
              <a:gd name="T10" fmla="*/ 49 w 140"/>
              <a:gd name="T11" fmla="*/ 108 h 134"/>
              <a:gd name="T12" fmla="*/ 58 w 140"/>
              <a:gd name="T13" fmla="*/ 92 h 134"/>
              <a:gd name="T14" fmla="*/ 65 w 140"/>
              <a:gd name="T15" fmla="*/ 95 h 134"/>
              <a:gd name="T16" fmla="*/ 79 w 140"/>
              <a:gd name="T17" fmla="*/ 89 h 134"/>
              <a:gd name="T18" fmla="*/ 100 w 140"/>
              <a:gd name="T19" fmla="*/ 85 h 134"/>
              <a:gd name="T20" fmla="*/ 101 w 140"/>
              <a:gd name="T21" fmla="*/ 78 h 134"/>
              <a:gd name="T22" fmla="*/ 109 w 140"/>
              <a:gd name="T23" fmla="*/ 83 h 134"/>
              <a:gd name="T24" fmla="*/ 115 w 140"/>
              <a:gd name="T25" fmla="*/ 76 h 134"/>
              <a:gd name="T26" fmla="*/ 127 w 140"/>
              <a:gd name="T27" fmla="*/ 73 h 134"/>
              <a:gd name="T28" fmla="*/ 139 w 140"/>
              <a:gd name="T29" fmla="*/ 67 h 134"/>
              <a:gd name="T30" fmla="*/ 128 w 140"/>
              <a:gd name="T31" fmla="*/ 0 h 134"/>
              <a:gd name="T32" fmla="*/ 0 w 140"/>
              <a:gd name="T33" fmla="*/ 26 h 13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0"/>
              <a:gd name="T52" fmla="*/ 0 h 134"/>
              <a:gd name="T53" fmla="*/ 140 w 140"/>
              <a:gd name="T54" fmla="*/ 134 h 13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0" h="134">
                <a:moveTo>
                  <a:pt x="0" y="26"/>
                </a:moveTo>
                <a:lnTo>
                  <a:pt x="12" y="95"/>
                </a:lnTo>
                <a:lnTo>
                  <a:pt x="12" y="133"/>
                </a:lnTo>
                <a:lnTo>
                  <a:pt x="21" y="130"/>
                </a:lnTo>
                <a:lnTo>
                  <a:pt x="29" y="119"/>
                </a:lnTo>
                <a:lnTo>
                  <a:pt x="49" y="108"/>
                </a:lnTo>
                <a:lnTo>
                  <a:pt x="58" y="92"/>
                </a:lnTo>
                <a:lnTo>
                  <a:pt x="65" y="95"/>
                </a:lnTo>
                <a:lnTo>
                  <a:pt x="79" y="89"/>
                </a:lnTo>
                <a:lnTo>
                  <a:pt x="100" y="85"/>
                </a:lnTo>
                <a:lnTo>
                  <a:pt x="101" y="78"/>
                </a:lnTo>
                <a:lnTo>
                  <a:pt x="109" y="83"/>
                </a:lnTo>
                <a:lnTo>
                  <a:pt x="115" y="76"/>
                </a:lnTo>
                <a:lnTo>
                  <a:pt x="127" y="73"/>
                </a:lnTo>
                <a:lnTo>
                  <a:pt x="139" y="67"/>
                </a:lnTo>
                <a:lnTo>
                  <a:pt x="128" y="0"/>
                </a:lnTo>
                <a:lnTo>
                  <a:pt x="0" y="26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7642225" y="3106738"/>
            <a:ext cx="161925" cy="274637"/>
          </a:xfrm>
          <a:custGeom>
            <a:avLst/>
            <a:gdLst>
              <a:gd name="T0" fmla="*/ 0 w 86"/>
              <a:gd name="T1" fmla="*/ 14 h 142"/>
              <a:gd name="T2" fmla="*/ 12 w 86"/>
              <a:gd name="T3" fmla="*/ 0 h 142"/>
              <a:gd name="T4" fmla="*/ 28 w 86"/>
              <a:gd name="T5" fmla="*/ 0 h 142"/>
              <a:gd name="T6" fmla="*/ 23 w 86"/>
              <a:gd name="T7" fmla="*/ 15 h 142"/>
              <a:gd name="T8" fmla="*/ 19 w 86"/>
              <a:gd name="T9" fmla="*/ 20 h 142"/>
              <a:gd name="T10" fmla="*/ 22 w 86"/>
              <a:gd name="T11" fmla="*/ 36 h 142"/>
              <a:gd name="T12" fmla="*/ 30 w 86"/>
              <a:gd name="T13" fmla="*/ 46 h 142"/>
              <a:gd name="T14" fmla="*/ 41 w 86"/>
              <a:gd name="T15" fmla="*/ 58 h 142"/>
              <a:gd name="T16" fmla="*/ 46 w 86"/>
              <a:gd name="T17" fmla="*/ 74 h 142"/>
              <a:gd name="T18" fmla="*/ 54 w 86"/>
              <a:gd name="T19" fmla="*/ 87 h 142"/>
              <a:gd name="T20" fmla="*/ 64 w 86"/>
              <a:gd name="T21" fmla="*/ 93 h 142"/>
              <a:gd name="T22" fmla="*/ 77 w 86"/>
              <a:gd name="T23" fmla="*/ 98 h 142"/>
              <a:gd name="T24" fmla="*/ 83 w 86"/>
              <a:gd name="T25" fmla="*/ 112 h 142"/>
              <a:gd name="T26" fmla="*/ 72 w 86"/>
              <a:gd name="T27" fmla="*/ 122 h 142"/>
              <a:gd name="T28" fmla="*/ 83 w 86"/>
              <a:gd name="T29" fmla="*/ 120 h 142"/>
              <a:gd name="T30" fmla="*/ 85 w 86"/>
              <a:gd name="T31" fmla="*/ 131 h 142"/>
              <a:gd name="T32" fmla="*/ 65 w 86"/>
              <a:gd name="T33" fmla="*/ 136 h 142"/>
              <a:gd name="T34" fmla="*/ 34 w 86"/>
              <a:gd name="T35" fmla="*/ 141 h 142"/>
              <a:gd name="T36" fmla="*/ 32 w 86"/>
              <a:gd name="T37" fmla="*/ 131 h 142"/>
              <a:gd name="T38" fmla="*/ 0 w 86"/>
              <a:gd name="T39" fmla="*/ 14 h 14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6"/>
              <a:gd name="T61" fmla="*/ 0 h 142"/>
              <a:gd name="T62" fmla="*/ 86 w 86"/>
              <a:gd name="T63" fmla="*/ 142 h 14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6" h="142">
                <a:moveTo>
                  <a:pt x="0" y="14"/>
                </a:moveTo>
                <a:lnTo>
                  <a:pt x="12" y="0"/>
                </a:lnTo>
                <a:lnTo>
                  <a:pt x="28" y="0"/>
                </a:lnTo>
                <a:lnTo>
                  <a:pt x="23" y="15"/>
                </a:lnTo>
                <a:lnTo>
                  <a:pt x="19" y="20"/>
                </a:lnTo>
                <a:lnTo>
                  <a:pt x="22" y="36"/>
                </a:lnTo>
                <a:lnTo>
                  <a:pt x="30" y="46"/>
                </a:lnTo>
                <a:lnTo>
                  <a:pt x="41" y="58"/>
                </a:lnTo>
                <a:lnTo>
                  <a:pt x="46" y="74"/>
                </a:lnTo>
                <a:lnTo>
                  <a:pt x="54" y="87"/>
                </a:lnTo>
                <a:lnTo>
                  <a:pt x="64" y="93"/>
                </a:lnTo>
                <a:lnTo>
                  <a:pt x="77" y="98"/>
                </a:lnTo>
                <a:lnTo>
                  <a:pt x="83" y="112"/>
                </a:lnTo>
                <a:lnTo>
                  <a:pt x="72" y="122"/>
                </a:lnTo>
                <a:lnTo>
                  <a:pt x="83" y="120"/>
                </a:lnTo>
                <a:lnTo>
                  <a:pt x="85" y="131"/>
                </a:lnTo>
                <a:lnTo>
                  <a:pt x="65" y="136"/>
                </a:lnTo>
                <a:lnTo>
                  <a:pt x="34" y="141"/>
                </a:lnTo>
                <a:lnTo>
                  <a:pt x="32" y="131"/>
                </a:lnTo>
                <a:lnTo>
                  <a:pt x="0" y="14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21"/>
          <p:cNvSpPr>
            <a:spLocks/>
          </p:cNvSpPr>
          <p:nvPr/>
        </p:nvSpPr>
        <p:spPr bwMode="auto">
          <a:xfrm>
            <a:off x="7477125" y="3319463"/>
            <a:ext cx="31750" cy="38100"/>
          </a:xfrm>
          <a:custGeom>
            <a:avLst/>
            <a:gdLst>
              <a:gd name="T0" fmla="*/ 0 w 17"/>
              <a:gd name="T1" fmla="*/ 5 h 19"/>
              <a:gd name="T2" fmla="*/ 10 w 17"/>
              <a:gd name="T3" fmla="*/ 0 h 19"/>
              <a:gd name="T4" fmla="*/ 16 w 17"/>
              <a:gd name="T5" fmla="*/ 10 h 19"/>
              <a:gd name="T6" fmla="*/ 11 w 17"/>
              <a:gd name="T7" fmla="*/ 18 h 19"/>
              <a:gd name="T8" fmla="*/ 0 w 17"/>
              <a:gd name="T9" fmla="*/ 5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19"/>
              <a:gd name="T17" fmla="*/ 17 w 17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19">
                <a:moveTo>
                  <a:pt x="0" y="5"/>
                </a:moveTo>
                <a:lnTo>
                  <a:pt x="10" y="0"/>
                </a:lnTo>
                <a:lnTo>
                  <a:pt x="16" y="10"/>
                </a:lnTo>
                <a:lnTo>
                  <a:pt x="11" y="18"/>
                </a:lnTo>
                <a:lnTo>
                  <a:pt x="0" y="5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22"/>
          <p:cNvSpPr>
            <a:spLocks/>
          </p:cNvSpPr>
          <p:nvPr/>
        </p:nvSpPr>
        <p:spPr bwMode="auto">
          <a:xfrm>
            <a:off x="5854700" y="2940050"/>
            <a:ext cx="482600" cy="850900"/>
          </a:xfrm>
          <a:custGeom>
            <a:avLst/>
            <a:gdLst>
              <a:gd name="T0" fmla="*/ 0 w 256"/>
              <a:gd name="T1" fmla="*/ 425 h 437"/>
              <a:gd name="T2" fmla="*/ 7 w 256"/>
              <a:gd name="T3" fmla="*/ 436 h 437"/>
              <a:gd name="T4" fmla="*/ 16 w 256"/>
              <a:gd name="T5" fmla="*/ 424 h 437"/>
              <a:gd name="T6" fmla="*/ 52 w 256"/>
              <a:gd name="T7" fmla="*/ 417 h 437"/>
              <a:gd name="T8" fmla="*/ 64 w 256"/>
              <a:gd name="T9" fmla="*/ 421 h 437"/>
              <a:gd name="T10" fmla="*/ 104 w 256"/>
              <a:gd name="T11" fmla="*/ 407 h 437"/>
              <a:gd name="T12" fmla="*/ 118 w 256"/>
              <a:gd name="T13" fmla="*/ 420 h 437"/>
              <a:gd name="T14" fmla="*/ 131 w 256"/>
              <a:gd name="T15" fmla="*/ 390 h 437"/>
              <a:gd name="T16" fmla="*/ 144 w 256"/>
              <a:gd name="T17" fmla="*/ 382 h 437"/>
              <a:gd name="T18" fmla="*/ 172 w 256"/>
              <a:gd name="T19" fmla="*/ 399 h 437"/>
              <a:gd name="T20" fmla="*/ 176 w 256"/>
              <a:gd name="T21" fmla="*/ 381 h 437"/>
              <a:gd name="T22" fmla="*/ 208 w 256"/>
              <a:gd name="T23" fmla="*/ 342 h 437"/>
              <a:gd name="T24" fmla="*/ 213 w 256"/>
              <a:gd name="T25" fmla="*/ 318 h 437"/>
              <a:gd name="T26" fmla="*/ 226 w 256"/>
              <a:gd name="T27" fmla="*/ 321 h 437"/>
              <a:gd name="T28" fmla="*/ 255 w 256"/>
              <a:gd name="T29" fmla="*/ 301 h 437"/>
              <a:gd name="T30" fmla="*/ 247 w 256"/>
              <a:gd name="T31" fmla="*/ 285 h 437"/>
              <a:gd name="T32" fmla="*/ 251 w 256"/>
              <a:gd name="T33" fmla="*/ 275 h 437"/>
              <a:gd name="T34" fmla="*/ 221 w 256"/>
              <a:gd name="T35" fmla="*/ 7 h 437"/>
              <a:gd name="T36" fmla="*/ 218 w 256"/>
              <a:gd name="T37" fmla="*/ 0 h 437"/>
              <a:gd name="T38" fmla="*/ 68 w 256"/>
              <a:gd name="T39" fmla="*/ 17 h 437"/>
              <a:gd name="T40" fmla="*/ 37 w 256"/>
              <a:gd name="T41" fmla="*/ 34 h 437"/>
              <a:gd name="T42" fmla="*/ 13 w 256"/>
              <a:gd name="T43" fmla="*/ 25 h 437"/>
              <a:gd name="T44" fmla="*/ 32 w 256"/>
              <a:gd name="T45" fmla="*/ 246 h 437"/>
              <a:gd name="T46" fmla="*/ 27 w 256"/>
              <a:gd name="T47" fmla="*/ 291 h 437"/>
              <a:gd name="T48" fmla="*/ 36 w 256"/>
              <a:gd name="T49" fmla="*/ 318 h 437"/>
              <a:gd name="T50" fmla="*/ 26 w 256"/>
              <a:gd name="T51" fmla="*/ 367 h 437"/>
              <a:gd name="T52" fmla="*/ 9 w 256"/>
              <a:gd name="T53" fmla="*/ 390 h 437"/>
              <a:gd name="T54" fmla="*/ 0 w 256"/>
              <a:gd name="T55" fmla="*/ 425 h 43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56"/>
              <a:gd name="T85" fmla="*/ 0 h 437"/>
              <a:gd name="T86" fmla="*/ 256 w 256"/>
              <a:gd name="T87" fmla="*/ 437 h 43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56" h="437">
                <a:moveTo>
                  <a:pt x="0" y="425"/>
                </a:moveTo>
                <a:lnTo>
                  <a:pt x="7" y="436"/>
                </a:lnTo>
                <a:lnTo>
                  <a:pt x="16" y="424"/>
                </a:lnTo>
                <a:lnTo>
                  <a:pt x="52" y="417"/>
                </a:lnTo>
                <a:lnTo>
                  <a:pt x="64" y="421"/>
                </a:lnTo>
                <a:lnTo>
                  <a:pt x="104" y="407"/>
                </a:lnTo>
                <a:lnTo>
                  <a:pt x="118" y="420"/>
                </a:lnTo>
                <a:lnTo>
                  <a:pt x="131" y="390"/>
                </a:lnTo>
                <a:lnTo>
                  <a:pt x="144" y="382"/>
                </a:lnTo>
                <a:lnTo>
                  <a:pt x="172" y="399"/>
                </a:lnTo>
                <a:lnTo>
                  <a:pt x="176" y="381"/>
                </a:lnTo>
                <a:lnTo>
                  <a:pt x="208" y="342"/>
                </a:lnTo>
                <a:lnTo>
                  <a:pt x="213" y="318"/>
                </a:lnTo>
                <a:lnTo>
                  <a:pt x="226" y="321"/>
                </a:lnTo>
                <a:lnTo>
                  <a:pt x="255" y="301"/>
                </a:lnTo>
                <a:lnTo>
                  <a:pt x="247" y="285"/>
                </a:lnTo>
                <a:lnTo>
                  <a:pt x="251" y="275"/>
                </a:lnTo>
                <a:lnTo>
                  <a:pt x="221" y="7"/>
                </a:lnTo>
                <a:lnTo>
                  <a:pt x="218" y="0"/>
                </a:lnTo>
                <a:lnTo>
                  <a:pt x="68" y="17"/>
                </a:lnTo>
                <a:lnTo>
                  <a:pt x="37" y="34"/>
                </a:lnTo>
                <a:lnTo>
                  <a:pt x="13" y="25"/>
                </a:lnTo>
                <a:lnTo>
                  <a:pt x="32" y="246"/>
                </a:lnTo>
                <a:lnTo>
                  <a:pt x="27" y="291"/>
                </a:lnTo>
                <a:lnTo>
                  <a:pt x="36" y="318"/>
                </a:lnTo>
                <a:lnTo>
                  <a:pt x="26" y="367"/>
                </a:lnTo>
                <a:lnTo>
                  <a:pt x="9" y="390"/>
                </a:lnTo>
                <a:lnTo>
                  <a:pt x="0" y="425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3"/>
          <p:cNvSpPr>
            <a:spLocks/>
          </p:cNvSpPr>
          <p:nvPr/>
        </p:nvSpPr>
        <p:spPr bwMode="auto">
          <a:xfrm>
            <a:off x="5675313" y="3473450"/>
            <a:ext cx="1123950" cy="593725"/>
          </a:xfrm>
          <a:custGeom>
            <a:avLst/>
            <a:gdLst/>
            <a:ahLst/>
            <a:cxnLst>
              <a:cxn ang="0">
                <a:pos x="0" y="304"/>
              </a:cxn>
              <a:cxn ang="0">
                <a:pos x="6" y="288"/>
              </a:cxn>
              <a:cxn ang="0">
                <a:pos x="17" y="287"/>
              </a:cxn>
              <a:cxn ang="0">
                <a:pos x="21" y="253"/>
              </a:cxn>
              <a:cxn ang="0">
                <a:pos x="13" y="252"/>
              </a:cxn>
              <a:cxn ang="0">
                <a:pos x="12" y="244"/>
              </a:cxn>
              <a:cxn ang="0">
                <a:pos x="31" y="224"/>
              </a:cxn>
              <a:cxn ang="0">
                <a:pos x="69" y="239"/>
              </a:cxn>
              <a:cxn ang="0">
                <a:pos x="73" y="202"/>
              </a:cxn>
              <a:cxn ang="0">
                <a:pos x="100" y="193"/>
              </a:cxn>
              <a:cxn ang="0">
                <a:pos x="96" y="184"/>
              </a:cxn>
              <a:cxn ang="0">
                <a:pos x="102" y="162"/>
              </a:cxn>
              <a:cxn ang="0">
                <a:pos x="111" y="150"/>
              </a:cxn>
              <a:cxn ang="0">
                <a:pos x="147" y="143"/>
              </a:cxn>
              <a:cxn ang="0">
                <a:pos x="159" y="147"/>
              </a:cxn>
              <a:cxn ang="0">
                <a:pos x="199" y="133"/>
              </a:cxn>
              <a:cxn ang="0">
                <a:pos x="213" y="146"/>
              </a:cxn>
              <a:cxn ang="0">
                <a:pos x="226" y="116"/>
              </a:cxn>
              <a:cxn ang="0">
                <a:pos x="239" y="108"/>
              </a:cxn>
              <a:cxn ang="0">
                <a:pos x="267" y="125"/>
              </a:cxn>
              <a:cxn ang="0">
                <a:pos x="271" y="107"/>
              </a:cxn>
              <a:cxn ang="0">
                <a:pos x="303" y="68"/>
              </a:cxn>
              <a:cxn ang="0">
                <a:pos x="308" y="44"/>
              </a:cxn>
              <a:cxn ang="0">
                <a:pos x="321" y="47"/>
              </a:cxn>
              <a:cxn ang="0">
                <a:pos x="350" y="27"/>
              </a:cxn>
              <a:cxn ang="0">
                <a:pos x="342" y="11"/>
              </a:cxn>
              <a:cxn ang="0">
                <a:pos x="346" y="1"/>
              </a:cxn>
              <a:cxn ang="0">
                <a:pos x="370" y="0"/>
              </a:cxn>
              <a:cxn ang="0">
                <a:pos x="387" y="5"/>
              </a:cxn>
              <a:cxn ang="0">
                <a:pos x="397" y="24"/>
              </a:cxn>
              <a:cxn ang="0">
                <a:pos x="422" y="28"/>
              </a:cxn>
              <a:cxn ang="0">
                <a:pos x="439" y="37"/>
              </a:cxn>
              <a:cxn ang="0">
                <a:pos x="478" y="35"/>
              </a:cxn>
              <a:cxn ang="0">
                <a:pos x="493" y="24"/>
              </a:cxn>
              <a:cxn ang="0">
                <a:pos x="534" y="49"/>
              </a:cxn>
              <a:cxn ang="0">
                <a:pos x="548" y="100"/>
              </a:cxn>
              <a:cxn ang="0">
                <a:pos x="565" y="117"/>
              </a:cxn>
              <a:cxn ang="0">
                <a:pos x="595" y="135"/>
              </a:cxn>
              <a:cxn ang="0">
                <a:pos x="573" y="162"/>
              </a:cxn>
              <a:cxn ang="0">
                <a:pos x="552" y="177"/>
              </a:cxn>
              <a:cxn ang="0">
                <a:pos x="532" y="202"/>
              </a:cxn>
              <a:cxn ang="0">
                <a:pos x="532" y="211"/>
              </a:cxn>
              <a:cxn ang="0">
                <a:pos x="472" y="250"/>
              </a:cxn>
              <a:cxn ang="0">
                <a:pos x="141" y="280"/>
              </a:cxn>
              <a:cxn ang="0">
                <a:pos x="109" y="278"/>
              </a:cxn>
              <a:cxn ang="0">
                <a:pos x="110" y="296"/>
              </a:cxn>
              <a:cxn ang="0">
                <a:pos x="0" y="304"/>
              </a:cxn>
            </a:cxnLst>
            <a:rect l="0" t="0" r="r" b="b"/>
            <a:pathLst>
              <a:path w="596" h="305">
                <a:moveTo>
                  <a:pt x="0" y="304"/>
                </a:moveTo>
                <a:lnTo>
                  <a:pt x="6" y="288"/>
                </a:lnTo>
                <a:lnTo>
                  <a:pt x="17" y="287"/>
                </a:lnTo>
                <a:lnTo>
                  <a:pt x="21" y="253"/>
                </a:lnTo>
                <a:lnTo>
                  <a:pt x="13" y="252"/>
                </a:lnTo>
                <a:lnTo>
                  <a:pt x="12" y="244"/>
                </a:lnTo>
                <a:lnTo>
                  <a:pt x="31" y="224"/>
                </a:lnTo>
                <a:lnTo>
                  <a:pt x="69" y="239"/>
                </a:lnTo>
                <a:lnTo>
                  <a:pt x="73" y="202"/>
                </a:lnTo>
                <a:lnTo>
                  <a:pt x="100" y="193"/>
                </a:lnTo>
                <a:lnTo>
                  <a:pt x="96" y="184"/>
                </a:lnTo>
                <a:lnTo>
                  <a:pt x="102" y="162"/>
                </a:lnTo>
                <a:lnTo>
                  <a:pt x="111" y="150"/>
                </a:lnTo>
                <a:lnTo>
                  <a:pt x="147" y="143"/>
                </a:lnTo>
                <a:lnTo>
                  <a:pt x="159" y="147"/>
                </a:lnTo>
                <a:lnTo>
                  <a:pt x="199" y="133"/>
                </a:lnTo>
                <a:lnTo>
                  <a:pt x="213" y="146"/>
                </a:lnTo>
                <a:lnTo>
                  <a:pt x="226" y="116"/>
                </a:lnTo>
                <a:lnTo>
                  <a:pt x="239" y="108"/>
                </a:lnTo>
                <a:lnTo>
                  <a:pt x="267" y="125"/>
                </a:lnTo>
                <a:lnTo>
                  <a:pt x="271" y="107"/>
                </a:lnTo>
                <a:lnTo>
                  <a:pt x="303" y="68"/>
                </a:lnTo>
                <a:lnTo>
                  <a:pt x="308" y="44"/>
                </a:lnTo>
                <a:lnTo>
                  <a:pt x="321" y="47"/>
                </a:lnTo>
                <a:lnTo>
                  <a:pt x="350" y="27"/>
                </a:lnTo>
                <a:lnTo>
                  <a:pt x="342" y="11"/>
                </a:lnTo>
                <a:lnTo>
                  <a:pt x="346" y="1"/>
                </a:lnTo>
                <a:lnTo>
                  <a:pt x="370" y="0"/>
                </a:lnTo>
                <a:lnTo>
                  <a:pt x="387" y="5"/>
                </a:lnTo>
                <a:lnTo>
                  <a:pt x="397" y="24"/>
                </a:lnTo>
                <a:lnTo>
                  <a:pt x="422" y="28"/>
                </a:lnTo>
                <a:lnTo>
                  <a:pt x="439" y="37"/>
                </a:lnTo>
                <a:lnTo>
                  <a:pt x="478" y="35"/>
                </a:lnTo>
                <a:lnTo>
                  <a:pt x="493" y="24"/>
                </a:lnTo>
                <a:lnTo>
                  <a:pt x="534" y="49"/>
                </a:lnTo>
                <a:lnTo>
                  <a:pt x="548" y="100"/>
                </a:lnTo>
                <a:lnTo>
                  <a:pt x="565" y="117"/>
                </a:lnTo>
                <a:lnTo>
                  <a:pt x="595" y="135"/>
                </a:lnTo>
                <a:lnTo>
                  <a:pt x="573" y="162"/>
                </a:lnTo>
                <a:lnTo>
                  <a:pt x="552" y="177"/>
                </a:lnTo>
                <a:lnTo>
                  <a:pt x="532" y="202"/>
                </a:lnTo>
                <a:lnTo>
                  <a:pt x="532" y="211"/>
                </a:lnTo>
                <a:lnTo>
                  <a:pt x="472" y="250"/>
                </a:lnTo>
                <a:lnTo>
                  <a:pt x="141" y="280"/>
                </a:lnTo>
                <a:lnTo>
                  <a:pt x="109" y="278"/>
                </a:lnTo>
                <a:lnTo>
                  <a:pt x="110" y="296"/>
                </a:lnTo>
                <a:lnTo>
                  <a:pt x="0" y="304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Freeform 24"/>
          <p:cNvSpPr>
            <a:spLocks/>
          </p:cNvSpPr>
          <p:nvPr/>
        </p:nvSpPr>
        <p:spPr bwMode="auto">
          <a:xfrm>
            <a:off x="8047038" y="1384300"/>
            <a:ext cx="569912" cy="919163"/>
          </a:xfrm>
          <a:custGeom>
            <a:avLst/>
            <a:gdLst>
              <a:gd name="T0" fmla="*/ 0 w 302"/>
              <a:gd name="T1" fmla="*/ 256 h 473"/>
              <a:gd name="T2" fmla="*/ 19 w 302"/>
              <a:gd name="T3" fmla="*/ 257 h 473"/>
              <a:gd name="T4" fmla="*/ 21 w 302"/>
              <a:gd name="T5" fmla="*/ 227 h 473"/>
              <a:gd name="T6" fmla="*/ 43 w 302"/>
              <a:gd name="T7" fmla="*/ 184 h 473"/>
              <a:gd name="T8" fmla="*/ 32 w 302"/>
              <a:gd name="T9" fmla="*/ 154 h 473"/>
              <a:gd name="T10" fmla="*/ 42 w 302"/>
              <a:gd name="T11" fmla="*/ 113 h 473"/>
              <a:gd name="T12" fmla="*/ 40 w 302"/>
              <a:gd name="T13" fmla="*/ 97 h 473"/>
              <a:gd name="T14" fmla="*/ 74 w 302"/>
              <a:gd name="T15" fmla="*/ 7 h 473"/>
              <a:gd name="T16" fmla="*/ 85 w 302"/>
              <a:gd name="T17" fmla="*/ 7 h 473"/>
              <a:gd name="T18" fmla="*/ 89 w 302"/>
              <a:gd name="T19" fmla="*/ 25 h 473"/>
              <a:gd name="T20" fmla="*/ 131 w 302"/>
              <a:gd name="T21" fmla="*/ 8 h 473"/>
              <a:gd name="T22" fmla="*/ 131 w 302"/>
              <a:gd name="T23" fmla="*/ 3 h 473"/>
              <a:gd name="T24" fmla="*/ 144 w 302"/>
              <a:gd name="T25" fmla="*/ 0 h 473"/>
              <a:gd name="T26" fmla="*/ 167 w 302"/>
              <a:gd name="T27" fmla="*/ 10 h 473"/>
              <a:gd name="T28" fmla="*/ 183 w 302"/>
              <a:gd name="T29" fmla="*/ 25 h 473"/>
              <a:gd name="T30" fmla="*/ 221 w 302"/>
              <a:gd name="T31" fmla="*/ 155 h 473"/>
              <a:gd name="T32" fmla="*/ 249 w 302"/>
              <a:gd name="T33" fmla="*/ 156 h 473"/>
              <a:gd name="T34" fmla="*/ 252 w 302"/>
              <a:gd name="T35" fmla="*/ 163 h 473"/>
              <a:gd name="T36" fmla="*/ 249 w 302"/>
              <a:gd name="T37" fmla="*/ 168 h 473"/>
              <a:gd name="T38" fmla="*/ 270 w 302"/>
              <a:gd name="T39" fmla="*/ 199 h 473"/>
              <a:gd name="T40" fmla="*/ 275 w 302"/>
              <a:gd name="T41" fmla="*/ 192 h 473"/>
              <a:gd name="T42" fmla="*/ 294 w 302"/>
              <a:gd name="T43" fmla="*/ 212 h 473"/>
              <a:gd name="T44" fmla="*/ 285 w 302"/>
              <a:gd name="T45" fmla="*/ 217 h 473"/>
              <a:gd name="T46" fmla="*/ 288 w 302"/>
              <a:gd name="T47" fmla="*/ 222 h 473"/>
              <a:gd name="T48" fmla="*/ 301 w 302"/>
              <a:gd name="T49" fmla="*/ 222 h 473"/>
              <a:gd name="T50" fmla="*/ 291 w 302"/>
              <a:gd name="T51" fmla="*/ 248 h 473"/>
              <a:gd name="T52" fmla="*/ 279 w 302"/>
              <a:gd name="T53" fmla="*/ 245 h 473"/>
              <a:gd name="T54" fmla="*/ 270 w 302"/>
              <a:gd name="T55" fmla="*/ 253 h 473"/>
              <a:gd name="T56" fmla="*/ 271 w 302"/>
              <a:gd name="T57" fmla="*/ 264 h 473"/>
              <a:gd name="T58" fmla="*/ 261 w 302"/>
              <a:gd name="T59" fmla="*/ 269 h 473"/>
              <a:gd name="T60" fmla="*/ 250 w 302"/>
              <a:gd name="T61" fmla="*/ 267 h 473"/>
              <a:gd name="T62" fmla="*/ 251 w 302"/>
              <a:gd name="T63" fmla="*/ 282 h 473"/>
              <a:gd name="T64" fmla="*/ 242 w 302"/>
              <a:gd name="T65" fmla="*/ 277 h 473"/>
              <a:gd name="T66" fmla="*/ 240 w 302"/>
              <a:gd name="T67" fmla="*/ 294 h 473"/>
              <a:gd name="T68" fmla="*/ 226 w 302"/>
              <a:gd name="T69" fmla="*/ 279 h 473"/>
              <a:gd name="T70" fmla="*/ 216 w 302"/>
              <a:gd name="T71" fmla="*/ 293 h 473"/>
              <a:gd name="T72" fmla="*/ 204 w 302"/>
              <a:gd name="T73" fmla="*/ 300 h 473"/>
              <a:gd name="T74" fmla="*/ 200 w 302"/>
              <a:gd name="T75" fmla="*/ 315 h 473"/>
              <a:gd name="T76" fmla="*/ 187 w 302"/>
              <a:gd name="T77" fmla="*/ 310 h 473"/>
              <a:gd name="T78" fmla="*/ 192 w 302"/>
              <a:gd name="T79" fmla="*/ 299 h 473"/>
              <a:gd name="T80" fmla="*/ 183 w 302"/>
              <a:gd name="T81" fmla="*/ 287 h 473"/>
              <a:gd name="T82" fmla="*/ 172 w 302"/>
              <a:gd name="T83" fmla="*/ 306 h 473"/>
              <a:gd name="T84" fmla="*/ 177 w 302"/>
              <a:gd name="T85" fmla="*/ 343 h 473"/>
              <a:gd name="T86" fmla="*/ 170 w 302"/>
              <a:gd name="T87" fmla="*/ 352 h 473"/>
              <a:gd name="T88" fmla="*/ 163 w 302"/>
              <a:gd name="T89" fmla="*/ 353 h 473"/>
              <a:gd name="T90" fmla="*/ 156 w 302"/>
              <a:gd name="T91" fmla="*/ 352 h 473"/>
              <a:gd name="T92" fmla="*/ 146 w 302"/>
              <a:gd name="T93" fmla="*/ 375 h 473"/>
              <a:gd name="T94" fmla="*/ 131 w 302"/>
              <a:gd name="T95" fmla="*/ 374 h 473"/>
              <a:gd name="T96" fmla="*/ 134 w 302"/>
              <a:gd name="T97" fmla="*/ 393 h 473"/>
              <a:gd name="T98" fmla="*/ 125 w 302"/>
              <a:gd name="T99" fmla="*/ 379 h 473"/>
              <a:gd name="T100" fmla="*/ 105 w 302"/>
              <a:gd name="T101" fmla="*/ 394 h 473"/>
              <a:gd name="T102" fmla="*/ 102 w 302"/>
              <a:gd name="T103" fmla="*/ 407 h 473"/>
              <a:gd name="T104" fmla="*/ 108 w 302"/>
              <a:gd name="T105" fmla="*/ 414 h 473"/>
              <a:gd name="T106" fmla="*/ 101 w 302"/>
              <a:gd name="T107" fmla="*/ 419 h 473"/>
              <a:gd name="T108" fmla="*/ 102 w 302"/>
              <a:gd name="T109" fmla="*/ 433 h 473"/>
              <a:gd name="T110" fmla="*/ 94 w 302"/>
              <a:gd name="T111" fmla="*/ 443 h 473"/>
              <a:gd name="T112" fmla="*/ 92 w 302"/>
              <a:gd name="T113" fmla="*/ 472 h 473"/>
              <a:gd name="T114" fmla="*/ 86 w 302"/>
              <a:gd name="T115" fmla="*/ 472 h 473"/>
              <a:gd name="T116" fmla="*/ 58 w 302"/>
              <a:gd name="T117" fmla="*/ 434 h 473"/>
              <a:gd name="T118" fmla="*/ 0 w 302"/>
              <a:gd name="T119" fmla="*/ 256 h 4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02"/>
              <a:gd name="T181" fmla="*/ 0 h 473"/>
              <a:gd name="T182" fmla="*/ 302 w 302"/>
              <a:gd name="T183" fmla="*/ 473 h 4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02" h="473">
                <a:moveTo>
                  <a:pt x="0" y="256"/>
                </a:moveTo>
                <a:lnTo>
                  <a:pt x="19" y="257"/>
                </a:lnTo>
                <a:lnTo>
                  <a:pt x="21" y="227"/>
                </a:lnTo>
                <a:lnTo>
                  <a:pt x="43" y="184"/>
                </a:lnTo>
                <a:lnTo>
                  <a:pt x="32" y="154"/>
                </a:lnTo>
                <a:lnTo>
                  <a:pt x="42" y="113"/>
                </a:lnTo>
                <a:lnTo>
                  <a:pt x="40" y="97"/>
                </a:lnTo>
                <a:lnTo>
                  <a:pt x="74" y="7"/>
                </a:lnTo>
                <a:lnTo>
                  <a:pt x="85" y="7"/>
                </a:lnTo>
                <a:lnTo>
                  <a:pt x="89" y="25"/>
                </a:lnTo>
                <a:lnTo>
                  <a:pt x="131" y="8"/>
                </a:lnTo>
                <a:lnTo>
                  <a:pt x="131" y="3"/>
                </a:lnTo>
                <a:lnTo>
                  <a:pt x="144" y="0"/>
                </a:lnTo>
                <a:lnTo>
                  <a:pt x="167" y="10"/>
                </a:lnTo>
                <a:lnTo>
                  <a:pt x="183" y="25"/>
                </a:lnTo>
                <a:lnTo>
                  <a:pt x="221" y="155"/>
                </a:lnTo>
                <a:lnTo>
                  <a:pt x="249" y="156"/>
                </a:lnTo>
                <a:lnTo>
                  <a:pt x="252" y="163"/>
                </a:lnTo>
                <a:lnTo>
                  <a:pt x="249" y="168"/>
                </a:lnTo>
                <a:lnTo>
                  <a:pt x="270" y="199"/>
                </a:lnTo>
                <a:lnTo>
                  <a:pt x="275" y="192"/>
                </a:lnTo>
                <a:lnTo>
                  <a:pt x="294" y="212"/>
                </a:lnTo>
                <a:lnTo>
                  <a:pt x="285" y="217"/>
                </a:lnTo>
                <a:lnTo>
                  <a:pt x="288" y="222"/>
                </a:lnTo>
                <a:lnTo>
                  <a:pt x="301" y="222"/>
                </a:lnTo>
                <a:lnTo>
                  <a:pt x="291" y="248"/>
                </a:lnTo>
                <a:lnTo>
                  <a:pt x="279" y="245"/>
                </a:lnTo>
                <a:lnTo>
                  <a:pt x="270" y="253"/>
                </a:lnTo>
                <a:lnTo>
                  <a:pt x="271" y="264"/>
                </a:lnTo>
                <a:lnTo>
                  <a:pt x="261" y="269"/>
                </a:lnTo>
                <a:lnTo>
                  <a:pt x="250" y="267"/>
                </a:lnTo>
                <a:lnTo>
                  <a:pt x="251" y="282"/>
                </a:lnTo>
                <a:lnTo>
                  <a:pt x="242" y="277"/>
                </a:lnTo>
                <a:lnTo>
                  <a:pt x="240" y="294"/>
                </a:lnTo>
                <a:lnTo>
                  <a:pt x="226" y="279"/>
                </a:lnTo>
                <a:lnTo>
                  <a:pt x="216" y="293"/>
                </a:lnTo>
                <a:lnTo>
                  <a:pt x="204" y="300"/>
                </a:lnTo>
                <a:lnTo>
                  <a:pt x="200" y="315"/>
                </a:lnTo>
                <a:lnTo>
                  <a:pt x="187" y="310"/>
                </a:lnTo>
                <a:lnTo>
                  <a:pt x="192" y="299"/>
                </a:lnTo>
                <a:lnTo>
                  <a:pt x="183" y="287"/>
                </a:lnTo>
                <a:lnTo>
                  <a:pt x="172" y="306"/>
                </a:lnTo>
                <a:lnTo>
                  <a:pt x="177" y="343"/>
                </a:lnTo>
                <a:lnTo>
                  <a:pt x="170" y="352"/>
                </a:lnTo>
                <a:lnTo>
                  <a:pt x="163" y="353"/>
                </a:lnTo>
                <a:lnTo>
                  <a:pt x="156" y="352"/>
                </a:lnTo>
                <a:lnTo>
                  <a:pt x="146" y="375"/>
                </a:lnTo>
                <a:lnTo>
                  <a:pt x="131" y="374"/>
                </a:lnTo>
                <a:lnTo>
                  <a:pt x="134" y="393"/>
                </a:lnTo>
                <a:lnTo>
                  <a:pt x="125" y="379"/>
                </a:lnTo>
                <a:lnTo>
                  <a:pt x="105" y="394"/>
                </a:lnTo>
                <a:lnTo>
                  <a:pt x="102" y="407"/>
                </a:lnTo>
                <a:lnTo>
                  <a:pt x="108" y="414"/>
                </a:lnTo>
                <a:lnTo>
                  <a:pt x="101" y="419"/>
                </a:lnTo>
                <a:lnTo>
                  <a:pt x="102" y="433"/>
                </a:lnTo>
                <a:lnTo>
                  <a:pt x="94" y="443"/>
                </a:lnTo>
                <a:lnTo>
                  <a:pt x="92" y="472"/>
                </a:lnTo>
                <a:lnTo>
                  <a:pt x="86" y="472"/>
                </a:lnTo>
                <a:lnTo>
                  <a:pt x="58" y="434"/>
                </a:lnTo>
                <a:lnTo>
                  <a:pt x="0" y="256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5"/>
          <p:cNvSpPr>
            <a:spLocks/>
          </p:cNvSpPr>
          <p:nvPr/>
        </p:nvSpPr>
        <p:spPr bwMode="auto">
          <a:xfrm>
            <a:off x="7105650" y="3133725"/>
            <a:ext cx="698500" cy="361950"/>
          </a:xfrm>
          <a:custGeom>
            <a:avLst/>
            <a:gdLst>
              <a:gd name="T0" fmla="*/ 7 w 371"/>
              <a:gd name="T1" fmla="*/ 107 h 186"/>
              <a:gd name="T2" fmla="*/ 79 w 371"/>
              <a:gd name="T3" fmla="*/ 63 h 186"/>
              <a:gd name="T4" fmla="*/ 113 w 371"/>
              <a:gd name="T5" fmla="*/ 44 h 186"/>
              <a:gd name="T6" fmla="*/ 145 w 371"/>
              <a:gd name="T7" fmla="*/ 72 h 186"/>
              <a:gd name="T8" fmla="*/ 180 w 371"/>
              <a:gd name="T9" fmla="*/ 92 h 186"/>
              <a:gd name="T10" fmla="*/ 206 w 371"/>
              <a:gd name="T11" fmla="*/ 96 h 186"/>
              <a:gd name="T12" fmla="*/ 207 w 371"/>
              <a:gd name="T13" fmla="*/ 114 h 186"/>
              <a:gd name="T14" fmla="*/ 192 w 371"/>
              <a:gd name="T15" fmla="*/ 149 h 186"/>
              <a:gd name="T16" fmla="*/ 213 w 371"/>
              <a:gd name="T17" fmla="*/ 158 h 186"/>
              <a:gd name="T18" fmla="*/ 227 w 371"/>
              <a:gd name="T19" fmla="*/ 164 h 186"/>
              <a:gd name="T20" fmla="*/ 240 w 371"/>
              <a:gd name="T21" fmla="*/ 168 h 186"/>
              <a:gd name="T22" fmla="*/ 257 w 371"/>
              <a:gd name="T23" fmla="*/ 169 h 186"/>
              <a:gd name="T24" fmla="*/ 278 w 371"/>
              <a:gd name="T25" fmla="*/ 180 h 186"/>
              <a:gd name="T26" fmla="*/ 243 w 371"/>
              <a:gd name="T27" fmla="*/ 141 h 186"/>
              <a:gd name="T28" fmla="*/ 252 w 371"/>
              <a:gd name="T29" fmla="*/ 133 h 186"/>
              <a:gd name="T30" fmla="*/ 251 w 371"/>
              <a:gd name="T31" fmla="*/ 75 h 186"/>
              <a:gd name="T32" fmla="*/ 266 w 371"/>
              <a:gd name="T33" fmla="*/ 38 h 186"/>
              <a:gd name="T34" fmla="*/ 284 w 371"/>
              <a:gd name="T35" fmla="*/ 23 h 186"/>
              <a:gd name="T36" fmla="*/ 268 w 371"/>
              <a:gd name="T37" fmla="*/ 44 h 186"/>
              <a:gd name="T38" fmla="*/ 266 w 371"/>
              <a:gd name="T39" fmla="*/ 75 h 186"/>
              <a:gd name="T40" fmla="*/ 269 w 371"/>
              <a:gd name="T41" fmla="*/ 85 h 186"/>
              <a:gd name="T42" fmla="*/ 274 w 371"/>
              <a:gd name="T43" fmla="*/ 103 h 186"/>
              <a:gd name="T44" fmla="*/ 264 w 371"/>
              <a:gd name="T45" fmla="*/ 110 h 186"/>
              <a:gd name="T46" fmla="*/ 280 w 371"/>
              <a:gd name="T47" fmla="*/ 115 h 186"/>
              <a:gd name="T48" fmla="*/ 272 w 371"/>
              <a:gd name="T49" fmla="*/ 121 h 186"/>
              <a:gd name="T50" fmla="*/ 298 w 371"/>
              <a:gd name="T51" fmla="*/ 157 h 186"/>
              <a:gd name="T52" fmla="*/ 309 w 371"/>
              <a:gd name="T53" fmla="*/ 164 h 186"/>
              <a:gd name="T54" fmla="*/ 314 w 371"/>
              <a:gd name="T55" fmla="*/ 169 h 186"/>
              <a:gd name="T56" fmla="*/ 316 w 371"/>
              <a:gd name="T57" fmla="*/ 180 h 186"/>
              <a:gd name="T58" fmla="*/ 337 w 371"/>
              <a:gd name="T59" fmla="*/ 177 h 186"/>
              <a:gd name="T60" fmla="*/ 364 w 371"/>
              <a:gd name="T61" fmla="*/ 142 h 186"/>
              <a:gd name="T62" fmla="*/ 364 w 371"/>
              <a:gd name="T63" fmla="*/ 162 h 186"/>
              <a:gd name="T64" fmla="*/ 360 w 371"/>
              <a:gd name="T65" fmla="*/ 184 h 186"/>
              <a:gd name="T66" fmla="*/ 370 w 371"/>
              <a:gd name="T67" fmla="*/ 117 h 186"/>
              <a:gd name="T68" fmla="*/ 319 w 371"/>
              <a:gd name="T69" fmla="*/ 127 h 186"/>
              <a:gd name="T70" fmla="*/ 285 w 371"/>
              <a:gd name="T71" fmla="*/ 0 h 18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71"/>
              <a:gd name="T109" fmla="*/ 0 h 186"/>
              <a:gd name="T110" fmla="*/ 371 w 371"/>
              <a:gd name="T111" fmla="*/ 186 h 18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71" h="186">
                <a:moveTo>
                  <a:pt x="0" y="54"/>
                </a:moveTo>
                <a:lnTo>
                  <a:pt x="7" y="107"/>
                </a:lnTo>
                <a:lnTo>
                  <a:pt x="36" y="75"/>
                </a:lnTo>
                <a:lnTo>
                  <a:pt x="79" y="63"/>
                </a:lnTo>
                <a:lnTo>
                  <a:pt x="88" y="47"/>
                </a:lnTo>
                <a:lnTo>
                  <a:pt x="113" y="44"/>
                </a:lnTo>
                <a:lnTo>
                  <a:pt x="133" y="54"/>
                </a:lnTo>
                <a:lnTo>
                  <a:pt x="145" y="72"/>
                </a:lnTo>
                <a:lnTo>
                  <a:pt x="166" y="76"/>
                </a:lnTo>
                <a:lnTo>
                  <a:pt x="180" y="92"/>
                </a:lnTo>
                <a:lnTo>
                  <a:pt x="197" y="101"/>
                </a:lnTo>
                <a:lnTo>
                  <a:pt x="206" y="96"/>
                </a:lnTo>
                <a:lnTo>
                  <a:pt x="211" y="106"/>
                </a:lnTo>
                <a:lnTo>
                  <a:pt x="207" y="114"/>
                </a:lnTo>
                <a:lnTo>
                  <a:pt x="206" y="126"/>
                </a:lnTo>
                <a:lnTo>
                  <a:pt x="192" y="149"/>
                </a:lnTo>
                <a:lnTo>
                  <a:pt x="197" y="163"/>
                </a:lnTo>
                <a:lnTo>
                  <a:pt x="213" y="158"/>
                </a:lnTo>
                <a:lnTo>
                  <a:pt x="214" y="150"/>
                </a:lnTo>
                <a:lnTo>
                  <a:pt x="227" y="164"/>
                </a:lnTo>
                <a:lnTo>
                  <a:pt x="232" y="158"/>
                </a:lnTo>
                <a:lnTo>
                  <a:pt x="240" y="168"/>
                </a:lnTo>
                <a:lnTo>
                  <a:pt x="244" y="162"/>
                </a:lnTo>
                <a:lnTo>
                  <a:pt x="257" y="169"/>
                </a:lnTo>
                <a:lnTo>
                  <a:pt x="266" y="166"/>
                </a:lnTo>
                <a:lnTo>
                  <a:pt x="278" y="180"/>
                </a:lnTo>
                <a:lnTo>
                  <a:pt x="268" y="158"/>
                </a:lnTo>
                <a:lnTo>
                  <a:pt x="243" y="141"/>
                </a:lnTo>
                <a:lnTo>
                  <a:pt x="267" y="152"/>
                </a:lnTo>
                <a:lnTo>
                  <a:pt x="252" y="133"/>
                </a:lnTo>
                <a:lnTo>
                  <a:pt x="249" y="115"/>
                </a:lnTo>
                <a:lnTo>
                  <a:pt x="251" y="75"/>
                </a:lnTo>
                <a:lnTo>
                  <a:pt x="236" y="66"/>
                </a:lnTo>
                <a:lnTo>
                  <a:pt x="266" y="38"/>
                </a:lnTo>
                <a:lnTo>
                  <a:pt x="267" y="22"/>
                </a:lnTo>
                <a:lnTo>
                  <a:pt x="284" y="23"/>
                </a:lnTo>
                <a:lnTo>
                  <a:pt x="279" y="38"/>
                </a:lnTo>
                <a:lnTo>
                  <a:pt x="268" y="44"/>
                </a:lnTo>
                <a:lnTo>
                  <a:pt x="262" y="60"/>
                </a:lnTo>
                <a:lnTo>
                  <a:pt x="266" y="75"/>
                </a:lnTo>
                <a:lnTo>
                  <a:pt x="274" y="69"/>
                </a:lnTo>
                <a:lnTo>
                  <a:pt x="269" y="85"/>
                </a:lnTo>
                <a:lnTo>
                  <a:pt x="273" y="93"/>
                </a:lnTo>
                <a:lnTo>
                  <a:pt x="274" y="103"/>
                </a:lnTo>
                <a:lnTo>
                  <a:pt x="267" y="98"/>
                </a:lnTo>
                <a:lnTo>
                  <a:pt x="264" y="110"/>
                </a:lnTo>
                <a:lnTo>
                  <a:pt x="282" y="106"/>
                </a:lnTo>
                <a:lnTo>
                  <a:pt x="280" y="115"/>
                </a:lnTo>
                <a:lnTo>
                  <a:pt x="290" y="121"/>
                </a:lnTo>
                <a:lnTo>
                  <a:pt x="272" y="121"/>
                </a:lnTo>
                <a:lnTo>
                  <a:pt x="278" y="147"/>
                </a:lnTo>
                <a:lnTo>
                  <a:pt x="298" y="157"/>
                </a:lnTo>
                <a:lnTo>
                  <a:pt x="308" y="144"/>
                </a:lnTo>
                <a:lnTo>
                  <a:pt x="309" y="164"/>
                </a:lnTo>
                <a:lnTo>
                  <a:pt x="321" y="160"/>
                </a:lnTo>
                <a:lnTo>
                  <a:pt x="314" y="169"/>
                </a:lnTo>
                <a:lnTo>
                  <a:pt x="321" y="169"/>
                </a:lnTo>
                <a:lnTo>
                  <a:pt x="316" y="180"/>
                </a:lnTo>
                <a:lnTo>
                  <a:pt x="319" y="185"/>
                </a:lnTo>
                <a:lnTo>
                  <a:pt x="337" y="177"/>
                </a:lnTo>
                <a:lnTo>
                  <a:pt x="357" y="164"/>
                </a:lnTo>
                <a:lnTo>
                  <a:pt x="364" y="142"/>
                </a:lnTo>
                <a:lnTo>
                  <a:pt x="366" y="156"/>
                </a:lnTo>
                <a:lnTo>
                  <a:pt x="364" y="162"/>
                </a:lnTo>
                <a:lnTo>
                  <a:pt x="358" y="176"/>
                </a:lnTo>
                <a:lnTo>
                  <a:pt x="360" y="184"/>
                </a:lnTo>
                <a:lnTo>
                  <a:pt x="368" y="162"/>
                </a:lnTo>
                <a:lnTo>
                  <a:pt x="370" y="117"/>
                </a:lnTo>
                <a:lnTo>
                  <a:pt x="350" y="122"/>
                </a:lnTo>
                <a:lnTo>
                  <a:pt x="319" y="127"/>
                </a:lnTo>
                <a:lnTo>
                  <a:pt x="317" y="117"/>
                </a:lnTo>
                <a:lnTo>
                  <a:pt x="285" y="0"/>
                </a:lnTo>
                <a:lnTo>
                  <a:pt x="0" y="54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6"/>
          <p:cNvSpPr>
            <a:spLocks/>
          </p:cNvSpPr>
          <p:nvPr/>
        </p:nvSpPr>
        <p:spPr bwMode="auto">
          <a:xfrm>
            <a:off x="7962900" y="1881188"/>
            <a:ext cx="252413" cy="554037"/>
          </a:xfrm>
          <a:custGeom>
            <a:avLst/>
            <a:gdLst>
              <a:gd name="T0" fmla="*/ 0 w 134"/>
              <a:gd name="T1" fmla="*/ 195 h 285"/>
              <a:gd name="T2" fmla="*/ 6 w 134"/>
              <a:gd name="T3" fmla="*/ 133 h 285"/>
              <a:gd name="T4" fmla="*/ 23 w 134"/>
              <a:gd name="T5" fmla="*/ 104 h 285"/>
              <a:gd name="T6" fmla="*/ 26 w 134"/>
              <a:gd name="T7" fmla="*/ 37 h 285"/>
              <a:gd name="T8" fmla="*/ 24 w 134"/>
              <a:gd name="T9" fmla="*/ 13 h 285"/>
              <a:gd name="T10" fmla="*/ 45 w 134"/>
              <a:gd name="T11" fmla="*/ 0 h 285"/>
              <a:gd name="T12" fmla="*/ 103 w 134"/>
              <a:gd name="T13" fmla="*/ 178 h 285"/>
              <a:gd name="T14" fmla="*/ 131 w 134"/>
              <a:gd name="T15" fmla="*/ 216 h 285"/>
              <a:gd name="T16" fmla="*/ 133 w 134"/>
              <a:gd name="T17" fmla="*/ 225 h 285"/>
              <a:gd name="T18" fmla="*/ 130 w 134"/>
              <a:gd name="T19" fmla="*/ 241 h 285"/>
              <a:gd name="T20" fmla="*/ 104 w 134"/>
              <a:gd name="T21" fmla="*/ 261 h 285"/>
              <a:gd name="T22" fmla="*/ 11 w 134"/>
              <a:gd name="T23" fmla="*/ 284 h 285"/>
              <a:gd name="T24" fmla="*/ 0 w 134"/>
              <a:gd name="T25" fmla="*/ 195 h 28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34"/>
              <a:gd name="T40" fmla="*/ 0 h 285"/>
              <a:gd name="T41" fmla="*/ 134 w 134"/>
              <a:gd name="T42" fmla="*/ 285 h 28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34" h="285">
                <a:moveTo>
                  <a:pt x="0" y="195"/>
                </a:moveTo>
                <a:lnTo>
                  <a:pt x="6" y="133"/>
                </a:lnTo>
                <a:lnTo>
                  <a:pt x="23" y="104"/>
                </a:lnTo>
                <a:lnTo>
                  <a:pt x="26" y="37"/>
                </a:lnTo>
                <a:lnTo>
                  <a:pt x="24" y="13"/>
                </a:lnTo>
                <a:lnTo>
                  <a:pt x="45" y="0"/>
                </a:lnTo>
                <a:lnTo>
                  <a:pt x="103" y="178"/>
                </a:lnTo>
                <a:lnTo>
                  <a:pt x="131" y="216"/>
                </a:lnTo>
                <a:lnTo>
                  <a:pt x="133" y="225"/>
                </a:lnTo>
                <a:lnTo>
                  <a:pt x="130" y="241"/>
                </a:lnTo>
                <a:lnTo>
                  <a:pt x="104" y="261"/>
                </a:lnTo>
                <a:lnTo>
                  <a:pt x="11" y="284"/>
                </a:lnTo>
                <a:lnTo>
                  <a:pt x="0" y="195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7"/>
          <p:cNvSpPr>
            <a:spLocks/>
          </p:cNvSpPr>
          <p:nvPr/>
        </p:nvSpPr>
        <p:spPr bwMode="auto">
          <a:xfrm>
            <a:off x="7685088" y="2774950"/>
            <a:ext cx="209550" cy="488950"/>
          </a:xfrm>
          <a:custGeom>
            <a:avLst/>
            <a:gdLst>
              <a:gd name="T0" fmla="*/ 0 w 111"/>
              <a:gd name="T1" fmla="*/ 185 h 251"/>
              <a:gd name="T2" fmla="*/ 5 w 111"/>
              <a:gd name="T3" fmla="*/ 170 h 251"/>
              <a:gd name="T4" fmla="*/ 24 w 111"/>
              <a:gd name="T5" fmla="*/ 158 h 251"/>
              <a:gd name="T6" fmla="*/ 34 w 111"/>
              <a:gd name="T7" fmla="*/ 137 h 251"/>
              <a:gd name="T8" fmla="*/ 50 w 111"/>
              <a:gd name="T9" fmla="*/ 123 h 251"/>
              <a:gd name="T10" fmla="*/ 4 w 111"/>
              <a:gd name="T11" fmla="*/ 85 h 251"/>
              <a:gd name="T12" fmla="*/ 2 w 111"/>
              <a:gd name="T13" fmla="*/ 49 h 251"/>
              <a:gd name="T14" fmla="*/ 23 w 111"/>
              <a:gd name="T15" fmla="*/ 0 h 251"/>
              <a:gd name="T16" fmla="*/ 93 w 111"/>
              <a:gd name="T17" fmla="*/ 24 h 251"/>
              <a:gd name="T18" fmla="*/ 94 w 111"/>
              <a:gd name="T19" fmla="*/ 33 h 251"/>
              <a:gd name="T20" fmla="*/ 87 w 111"/>
              <a:gd name="T21" fmla="*/ 61 h 251"/>
              <a:gd name="T22" fmla="*/ 79 w 111"/>
              <a:gd name="T23" fmla="*/ 69 h 251"/>
              <a:gd name="T24" fmla="*/ 78 w 111"/>
              <a:gd name="T25" fmla="*/ 82 h 251"/>
              <a:gd name="T26" fmla="*/ 85 w 111"/>
              <a:gd name="T27" fmla="*/ 85 h 251"/>
              <a:gd name="T28" fmla="*/ 93 w 111"/>
              <a:gd name="T29" fmla="*/ 85 h 251"/>
              <a:gd name="T30" fmla="*/ 101 w 111"/>
              <a:gd name="T31" fmla="*/ 85 h 251"/>
              <a:gd name="T32" fmla="*/ 98 w 111"/>
              <a:gd name="T33" fmla="*/ 80 h 251"/>
              <a:gd name="T34" fmla="*/ 103 w 111"/>
              <a:gd name="T35" fmla="*/ 82 h 251"/>
              <a:gd name="T36" fmla="*/ 109 w 111"/>
              <a:gd name="T37" fmla="*/ 98 h 251"/>
              <a:gd name="T38" fmla="*/ 110 w 111"/>
              <a:gd name="T39" fmla="*/ 151 h 251"/>
              <a:gd name="T40" fmla="*/ 107 w 111"/>
              <a:gd name="T41" fmla="*/ 136 h 251"/>
              <a:gd name="T42" fmla="*/ 103 w 111"/>
              <a:gd name="T43" fmla="*/ 125 h 251"/>
              <a:gd name="T44" fmla="*/ 102 w 111"/>
              <a:gd name="T45" fmla="*/ 132 h 251"/>
              <a:gd name="T46" fmla="*/ 104 w 111"/>
              <a:gd name="T47" fmla="*/ 143 h 251"/>
              <a:gd name="T48" fmla="*/ 102 w 111"/>
              <a:gd name="T49" fmla="*/ 151 h 251"/>
              <a:gd name="T50" fmla="*/ 103 w 111"/>
              <a:gd name="T51" fmla="*/ 164 h 251"/>
              <a:gd name="T52" fmla="*/ 97 w 111"/>
              <a:gd name="T53" fmla="*/ 179 h 251"/>
              <a:gd name="T54" fmla="*/ 91 w 111"/>
              <a:gd name="T55" fmla="*/ 180 h 251"/>
              <a:gd name="T56" fmla="*/ 93 w 111"/>
              <a:gd name="T57" fmla="*/ 192 h 251"/>
              <a:gd name="T58" fmla="*/ 81 w 111"/>
              <a:gd name="T59" fmla="*/ 209 h 251"/>
              <a:gd name="T60" fmla="*/ 66 w 111"/>
              <a:gd name="T61" fmla="*/ 250 h 251"/>
              <a:gd name="T62" fmla="*/ 60 w 111"/>
              <a:gd name="T63" fmla="*/ 250 h 251"/>
              <a:gd name="T64" fmla="*/ 62 w 111"/>
              <a:gd name="T65" fmla="*/ 234 h 251"/>
              <a:gd name="T66" fmla="*/ 59 w 111"/>
              <a:gd name="T67" fmla="*/ 227 h 251"/>
              <a:gd name="T68" fmla="*/ 41 w 111"/>
              <a:gd name="T69" fmla="*/ 228 h 251"/>
              <a:gd name="T70" fmla="*/ 13 w 111"/>
              <a:gd name="T71" fmla="*/ 212 h 251"/>
              <a:gd name="T72" fmla="*/ 4 w 111"/>
              <a:gd name="T73" fmla="*/ 205 h 251"/>
              <a:gd name="T74" fmla="*/ 0 w 111"/>
              <a:gd name="T75" fmla="*/ 185 h 25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11"/>
              <a:gd name="T115" fmla="*/ 0 h 251"/>
              <a:gd name="T116" fmla="*/ 111 w 111"/>
              <a:gd name="T117" fmla="*/ 251 h 25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11" h="251">
                <a:moveTo>
                  <a:pt x="0" y="185"/>
                </a:moveTo>
                <a:lnTo>
                  <a:pt x="5" y="170"/>
                </a:lnTo>
                <a:lnTo>
                  <a:pt x="24" y="158"/>
                </a:lnTo>
                <a:lnTo>
                  <a:pt x="34" y="137"/>
                </a:lnTo>
                <a:lnTo>
                  <a:pt x="50" y="123"/>
                </a:lnTo>
                <a:lnTo>
                  <a:pt x="4" y="85"/>
                </a:lnTo>
                <a:lnTo>
                  <a:pt x="2" y="49"/>
                </a:lnTo>
                <a:lnTo>
                  <a:pt x="23" y="0"/>
                </a:lnTo>
                <a:lnTo>
                  <a:pt x="93" y="24"/>
                </a:lnTo>
                <a:lnTo>
                  <a:pt x="94" y="33"/>
                </a:lnTo>
                <a:lnTo>
                  <a:pt x="87" y="61"/>
                </a:lnTo>
                <a:lnTo>
                  <a:pt x="79" y="69"/>
                </a:lnTo>
                <a:lnTo>
                  <a:pt x="78" y="82"/>
                </a:lnTo>
                <a:lnTo>
                  <a:pt x="85" y="85"/>
                </a:lnTo>
                <a:lnTo>
                  <a:pt x="93" y="85"/>
                </a:lnTo>
                <a:lnTo>
                  <a:pt x="101" y="85"/>
                </a:lnTo>
                <a:lnTo>
                  <a:pt x="98" y="80"/>
                </a:lnTo>
                <a:lnTo>
                  <a:pt x="103" y="82"/>
                </a:lnTo>
                <a:lnTo>
                  <a:pt x="109" y="98"/>
                </a:lnTo>
                <a:lnTo>
                  <a:pt x="110" y="151"/>
                </a:lnTo>
                <a:lnTo>
                  <a:pt x="107" y="136"/>
                </a:lnTo>
                <a:lnTo>
                  <a:pt x="103" y="125"/>
                </a:lnTo>
                <a:lnTo>
                  <a:pt x="102" y="132"/>
                </a:lnTo>
                <a:lnTo>
                  <a:pt x="104" y="143"/>
                </a:lnTo>
                <a:lnTo>
                  <a:pt x="102" y="151"/>
                </a:lnTo>
                <a:lnTo>
                  <a:pt x="103" y="164"/>
                </a:lnTo>
                <a:lnTo>
                  <a:pt x="97" y="179"/>
                </a:lnTo>
                <a:lnTo>
                  <a:pt x="91" y="180"/>
                </a:lnTo>
                <a:lnTo>
                  <a:pt x="93" y="192"/>
                </a:lnTo>
                <a:lnTo>
                  <a:pt x="81" y="209"/>
                </a:lnTo>
                <a:lnTo>
                  <a:pt x="66" y="250"/>
                </a:lnTo>
                <a:lnTo>
                  <a:pt x="60" y="250"/>
                </a:lnTo>
                <a:lnTo>
                  <a:pt x="62" y="234"/>
                </a:lnTo>
                <a:lnTo>
                  <a:pt x="59" y="227"/>
                </a:lnTo>
                <a:lnTo>
                  <a:pt x="41" y="228"/>
                </a:lnTo>
                <a:lnTo>
                  <a:pt x="13" y="212"/>
                </a:lnTo>
                <a:lnTo>
                  <a:pt x="4" y="205"/>
                </a:lnTo>
                <a:lnTo>
                  <a:pt x="0" y="185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8"/>
          <p:cNvSpPr>
            <a:spLocks/>
          </p:cNvSpPr>
          <p:nvPr/>
        </p:nvSpPr>
        <p:spPr bwMode="auto">
          <a:xfrm>
            <a:off x="6272213" y="2817813"/>
            <a:ext cx="649287" cy="752475"/>
          </a:xfrm>
          <a:custGeom>
            <a:avLst/>
            <a:gdLst>
              <a:gd name="T0" fmla="*/ 0 w 345"/>
              <a:gd name="T1" fmla="*/ 70 h 387"/>
              <a:gd name="T2" fmla="*/ 30 w 345"/>
              <a:gd name="T3" fmla="*/ 338 h 387"/>
              <a:gd name="T4" fmla="*/ 54 w 345"/>
              <a:gd name="T5" fmla="*/ 337 h 387"/>
              <a:gd name="T6" fmla="*/ 71 w 345"/>
              <a:gd name="T7" fmla="*/ 342 h 387"/>
              <a:gd name="T8" fmla="*/ 81 w 345"/>
              <a:gd name="T9" fmla="*/ 361 h 387"/>
              <a:gd name="T10" fmla="*/ 106 w 345"/>
              <a:gd name="T11" fmla="*/ 365 h 387"/>
              <a:gd name="T12" fmla="*/ 123 w 345"/>
              <a:gd name="T13" fmla="*/ 374 h 387"/>
              <a:gd name="T14" fmla="*/ 162 w 345"/>
              <a:gd name="T15" fmla="*/ 372 h 387"/>
              <a:gd name="T16" fmla="*/ 177 w 345"/>
              <a:gd name="T17" fmla="*/ 361 h 387"/>
              <a:gd name="T18" fmla="*/ 218 w 345"/>
              <a:gd name="T19" fmla="*/ 386 h 387"/>
              <a:gd name="T20" fmla="*/ 242 w 345"/>
              <a:gd name="T21" fmla="*/ 365 h 387"/>
              <a:gd name="T22" fmla="*/ 249 w 345"/>
              <a:gd name="T23" fmla="*/ 322 h 387"/>
              <a:gd name="T24" fmla="*/ 266 w 345"/>
              <a:gd name="T25" fmla="*/ 331 h 387"/>
              <a:gd name="T26" fmla="*/ 273 w 345"/>
              <a:gd name="T27" fmla="*/ 296 h 387"/>
              <a:gd name="T28" fmla="*/ 316 w 345"/>
              <a:gd name="T29" fmla="*/ 264 h 387"/>
              <a:gd name="T30" fmla="*/ 332 w 345"/>
              <a:gd name="T31" fmla="*/ 245 h 387"/>
              <a:gd name="T32" fmla="*/ 341 w 345"/>
              <a:gd name="T33" fmla="*/ 161 h 387"/>
              <a:gd name="T34" fmla="*/ 335 w 345"/>
              <a:gd name="T35" fmla="*/ 142 h 387"/>
              <a:gd name="T36" fmla="*/ 344 w 345"/>
              <a:gd name="T37" fmla="*/ 135 h 387"/>
              <a:gd name="T38" fmla="*/ 322 w 345"/>
              <a:gd name="T39" fmla="*/ 0 h 387"/>
              <a:gd name="T40" fmla="*/ 288 w 345"/>
              <a:gd name="T41" fmla="*/ 17 h 387"/>
              <a:gd name="T42" fmla="*/ 266 w 345"/>
              <a:gd name="T43" fmla="*/ 31 h 387"/>
              <a:gd name="T44" fmla="*/ 255 w 345"/>
              <a:gd name="T45" fmla="*/ 45 h 387"/>
              <a:gd name="T46" fmla="*/ 236 w 345"/>
              <a:gd name="T47" fmla="*/ 63 h 387"/>
              <a:gd name="T48" fmla="*/ 215 w 345"/>
              <a:gd name="T49" fmla="*/ 64 h 387"/>
              <a:gd name="T50" fmla="*/ 191 w 345"/>
              <a:gd name="T51" fmla="*/ 76 h 387"/>
              <a:gd name="T52" fmla="*/ 181 w 345"/>
              <a:gd name="T53" fmla="*/ 81 h 387"/>
              <a:gd name="T54" fmla="*/ 166 w 345"/>
              <a:gd name="T55" fmla="*/ 73 h 387"/>
              <a:gd name="T56" fmla="*/ 148 w 345"/>
              <a:gd name="T57" fmla="*/ 82 h 387"/>
              <a:gd name="T58" fmla="*/ 145 w 345"/>
              <a:gd name="T59" fmla="*/ 78 h 387"/>
              <a:gd name="T60" fmla="*/ 164 w 345"/>
              <a:gd name="T61" fmla="*/ 67 h 387"/>
              <a:gd name="T62" fmla="*/ 162 w 345"/>
              <a:gd name="T63" fmla="*/ 67 h 387"/>
              <a:gd name="T64" fmla="*/ 152 w 345"/>
              <a:gd name="T65" fmla="*/ 64 h 387"/>
              <a:gd name="T66" fmla="*/ 145 w 345"/>
              <a:gd name="T67" fmla="*/ 70 h 387"/>
              <a:gd name="T68" fmla="*/ 113 w 345"/>
              <a:gd name="T69" fmla="*/ 57 h 387"/>
              <a:gd name="T70" fmla="*/ 102 w 345"/>
              <a:gd name="T71" fmla="*/ 63 h 387"/>
              <a:gd name="T72" fmla="*/ 104 w 345"/>
              <a:gd name="T73" fmla="*/ 55 h 387"/>
              <a:gd name="T74" fmla="*/ 0 w 345"/>
              <a:gd name="T75" fmla="*/ 70 h 38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45"/>
              <a:gd name="T115" fmla="*/ 0 h 387"/>
              <a:gd name="T116" fmla="*/ 345 w 345"/>
              <a:gd name="T117" fmla="*/ 387 h 38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45" h="387">
                <a:moveTo>
                  <a:pt x="0" y="70"/>
                </a:moveTo>
                <a:lnTo>
                  <a:pt x="30" y="338"/>
                </a:lnTo>
                <a:lnTo>
                  <a:pt x="54" y="337"/>
                </a:lnTo>
                <a:lnTo>
                  <a:pt x="71" y="342"/>
                </a:lnTo>
                <a:lnTo>
                  <a:pt x="81" y="361"/>
                </a:lnTo>
                <a:lnTo>
                  <a:pt x="106" y="365"/>
                </a:lnTo>
                <a:lnTo>
                  <a:pt x="123" y="374"/>
                </a:lnTo>
                <a:lnTo>
                  <a:pt x="162" y="372"/>
                </a:lnTo>
                <a:lnTo>
                  <a:pt x="177" y="361"/>
                </a:lnTo>
                <a:lnTo>
                  <a:pt x="218" y="386"/>
                </a:lnTo>
                <a:lnTo>
                  <a:pt x="242" y="365"/>
                </a:lnTo>
                <a:lnTo>
                  <a:pt x="249" y="322"/>
                </a:lnTo>
                <a:lnTo>
                  <a:pt x="266" y="331"/>
                </a:lnTo>
                <a:lnTo>
                  <a:pt x="273" y="296"/>
                </a:lnTo>
                <a:lnTo>
                  <a:pt x="316" y="264"/>
                </a:lnTo>
                <a:lnTo>
                  <a:pt x="332" y="245"/>
                </a:lnTo>
                <a:lnTo>
                  <a:pt x="341" y="161"/>
                </a:lnTo>
                <a:lnTo>
                  <a:pt x="335" y="142"/>
                </a:lnTo>
                <a:lnTo>
                  <a:pt x="344" y="135"/>
                </a:lnTo>
                <a:lnTo>
                  <a:pt x="322" y="0"/>
                </a:lnTo>
                <a:lnTo>
                  <a:pt x="288" y="17"/>
                </a:lnTo>
                <a:lnTo>
                  <a:pt x="266" y="31"/>
                </a:lnTo>
                <a:lnTo>
                  <a:pt x="255" y="45"/>
                </a:lnTo>
                <a:lnTo>
                  <a:pt x="236" y="63"/>
                </a:lnTo>
                <a:lnTo>
                  <a:pt x="215" y="64"/>
                </a:lnTo>
                <a:lnTo>
                  <a:pt x="191" y="76"/>
                </a:lnTo>
                <a:lnTo>
                  <a:pt x="181" y="81"/>
                </a:lnTo>
                <a:lnTo>
                  <a:pt x="166" y="73"/>
                </a:lnTo>
                <a:lnTo>
                  <a:pt x="148" y="82"/>
                </a:lnTo>
                <a:lnTo>
                  <a:pt x="145" y="78"/>
                </a:lnTo>
                <a:lnTo>
                  <a:pt x="164" y="67"/>
                </a:lnTo>
                <a:lnTo>
                  <a:pt x="162" y="67"/>
                </a:lnTo>
                <a:lnTo>
                  <a:pt x="152" y="64"/>
                </a:lnTo>
                <a:lnTo>
                  <a:pt x="145" y="70"/>
                </a:lnTo>
                <a:lnTo>
                  <a:pt x="113" y="57"/>
                </a:lnTo>
                <a:lnTo>
                  <a:pt x="102" y="63"/>
                </a:lnTo>
                <a:lnTo>
                  <a:pt x="104" y="55"/>
                </a:lnTo>
                <a:lnTo>
                  <a:pt x="0" y="70"/>
                </a:lnTo>
              </a:path>
            </a:pathLst>
          </a:custGeom>
          <a:solidFill>
            <a:srgbClr val="FF9933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6878638" y="2673350"/>
            <a:ext cx="903287" cy="595313"/>
          </a:xfrm>
          <a:custGeom>
            <a:avLst/>
            <a:gdLst>
              <a:gd name="T0" fmla="*/ 0 w 479"/>
              <a:gd name="T1" fmla="*/ 75 h 307"/>
              <a:gd name="T2" fmla="*/ 22 w 479"/>
              <a:gd name="T3" fmla="*/ 210 h 307"/>
              <a:gd name="T4" fmla="*/ 39 w 479"/>
              <a:gd name="T5" fmla="*/ 306 h 307"/>
              <a:gd name="T6" fmla="*/ 120 w 479"/>
              <a:gd name="T7" fmla="*/ 291 h 307"/>
              <a:gd name="T8" fmla="*/ 405 w 479"/>
              <a:gd name="T9" fmla="*/ 237 h 307"/>
              <a:gd name="T10" fmla="*/ 417 w 479"/>
              <a:gd name="T11" fmla="*/ 223 h 307"/>
              <a:gd name="T12" fmla="*/ 433 w 479"/>
              <a:gd name="T13" fmla="*/ 223 h 307"/>
              <a:gd name="T14" fmla="*/ 452 w 479"/>
              <a:gd name="T15" fmla="*/ 211 h 307"/>
              <a:gd name="T16" fmla="*/ 462 w 479"/>
              <a:gd name="T17" fmla="*/ 190 h 307"/>
              <a:gd name="T18" fmla="*/ 478 w 479"/>
              <a:gd name="T19" fmla="*/ 176 h 307"/>
              <a:gd name="T20" fmla="*/ 432 w 479"/>
              <a:gd name="T21" fmla="*/ 138 h 307"/>
              <a:gd name="T22" fmla="*/ 430 w 479"/>
              <a:gd name="T23" fmla="*/ 102 h 307"/>
              <a:gd name="T24" fmla="*/ 451 w 479"/>
              <a:gd name="T25" fmla="*/ 53 h 307"/>
              <a:gd name="T26" fmla="*/ 421 w 479"/>
              <a:gd name="T27" fmla="*/ 37 h 307"/>
              <a:gd name="T28" fmla="*/ 408 w 479"/>
              <a:gd name="T29" fmla="*/ 11 h 307"/>
              <a:gd name="T30" fmla="*/ 386 w 479"/>
              <a:gd name="T31" fmla="*/ 0 h 307"/>
              <a:gd name="T32" fmla="*/ 70 w 479"/>
              <a:gd name="T33" fmla="*/ 61 h 307"/>
              <a:gd name="T34" fmla="*/ 54 w 479"/>
              <a:gd name="T35" fmla="*/ 37 h 307"/>
              <a:gd name="T36" fmla="*/ 0 w 479"/>
              <a:gd name="T37" fmla="*/ 75 h 3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79"/>
              <a:gd name="T58" fmla="*/ 0 h 307"/>
              <a:gd name="T59" fmla="*/ 479 w 479"/>
              <a:gd name="T60" fmla="*/ 307 h 3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79" h="307">
                <a:moveTo>
                  <a:pt x="0" y="75"/>
                </a:moveTo>
                <a:lnTo>
                  <a:pt x="22" y="210"/>
                </a:lnTo>
                <a:lnTo>
                  <a:pt x="39" y="306"/>
                </a:lnTo>
                <a:lnTo>
                  <a:pt x="120" y="291"/>
                </a:lnTo>
                <a:lnTo>
                  <a:pt x="405" y="237"/>
                </a:lnTo>
                <a:lnTo>
                  <a:pt x="417" y="223"/>
                </a:lnTo>
                <a:lnTo>
                  <a:pt x="433" y="223"/>
                </a:lnTo>
                <a:lnTo>
                  <a:pt x="452" y="211"/>
                </a:lnTo>
                <a:lnTo>
                  <a:pt x="462" y="190"/>
                </a:lnTo>
                <a:lnTo>
                  <a:pt x="478" y="176"/>
                </a:lnTo>
                <a:lnTo>
                  <a:pt x="432" y="138"/>
                </a:lnTo>
                <a:lnTo>
                  <a:pt x="430" y="102"/>
                </a:lnTo>
                <a:lnTo>
                  <a:pt x="451" y="53"/>
                </a:lnTo>
                <a:lnTo>
                  <a:pt x="421" y="37"/>
                </a:lnTo>
                <a:lnTo>
                  <a:pt x="408" y="11"/>
                </a:lnTo>
                <a:lnTo>
                  <a:pt x="386" y="0"/>
                </a:lnTo>
                <a:lnTo>
                  <a:pt x="70" y="61"/>
                </a:lnTo>
                <a:lnTo>
                  <a:pt x="54" y="37"/>
                </a:lnTo>
                <a:lnTo>
                  <a:pt x="0" y="75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30"/>
          <p:cNvSpPr>
            <a:spLocks/>
          </p:cNvSpPr>
          <p:nvPr/>
        </p:nvSpPr>
        <p:spPr bwMode="auto">
          <a:xfrm>
            <a:off x="8115300" y="2535238"/>
            <a:ext cx="120650" cy="155575"/>
          </a:xfrm>
          <a:custGeom>
            <a:avLst/>
            <a:gdLst>
              <a:gd name="T0" fmla="*/ 0 w 64"/>
              <a:gd name="T1" fmla="*/ 9 h 80"/>
              <a:gd name="T2" fmla="*/ 11 w 64"/>
              <a:gd name="T3" fmla="*/ 76 h 80"/>
              <a:gd name="T4" fmla="*/ 14 w 64"/>
              <a:gd name="T5" fmla="*/ 79 h 80"/>
              <a:gd name="T6" fmla="*/ 40 w 64"/>
              <a:gd name="T7" fmla="*/ 66 h 80"/>
              <a:gd name="T8" fmla="*/ 36 w 64"/>
              <a:gd name="T9" fmla="*/ 44 h 80"/>
              <a:gd name="T10" fmla="*/ 41 w 64"/>
              <a:gd name="T11" fmla="*/ 35 h 80"/>
              <a:gd name="T12" fmla="*/ 46 w 64"/>
              <a:gd name="T13" fmla="*/ 42 h 80"/>
              <a:gd name="T14" fmla="*/ 50 w 64"/>
              <a:gd name="T15" fmla="*/ 57 h 80"/>
              <a:gd name="T16" fmla="*/ 56 w 64"/>
              <a:gd name="T17" fmla="*/ 56 h 80"/>
              <a:gd name="T18" fmla="*/ 63 w 64"/>
              <a:gd name="T19" fmla="*/ 42 h 80"/>
              <a:gd name="T20" fmla="*/ 56 w 64"/>
              <a:gd name="T21" fmla="*/ 25 h 80"/>
              <a:gd name="T22" fmla="*/ 40 w 64"/>
              <a:gd name="T23" fmla="*/ 23 h 80"/>
              <a:gd name="T24" fmla="*/ 30 w 64"/>
              <a:gd name="T25" fmla="*/ 1 h 80"/>
              <a:gd name="T26" fmla="*/ 22 w 64"/>
              <a:gd name="T27" fmla="*/ 0 h 80"/>
              <a:gd name="T28" fmla="*/ 0 w 64"/>
              <a:gd name="T29" fmla="*/ 9 h 8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4"/>
              <a:gd name="T46" fmla="*/ 0 h 80"/>
              <a:gd name="T47" fmla="*/ 64 w 64"/>
              <a:gd name="T48" fmla="*/ 80 h 8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4" h="80">
                <a:moveTo>
                  <a:pt x="0" y="9"/>
                </a:moveTo>
                <a:lnTo>
                  <a:pt x="11" y="76"/>
                </a:lnTo>
                <a:lnTo>
                  <a:pt x="14" y="79"/>
                </a:lnTo>
                <a:lnTo>
                  <a:pt x="40" y="66"/>
                </a:lnTo>
                <a:lnTo>
                  <a:pt x="36" y="44"/>
                </a:lnTo>
                <a:lnTo>
                  <a:pt x="41" y="35"/>
                </a:lnTo>
                <a:lnTo>
                  <a:pt x="46" y="42"/>
                </a:lnTo>
                <a:lnTo>
                  <a:pt x="50" y="57"/>
                </a:lnTo>
                <a:lnTo>
                  <a:pt x="56" y="56"/>
                </a:lnTo>
                <a:lnTo>
                  <a:pt x="63" y="42"/>
                </a:lnTo>
                <a:lnTo>
                  <a:pt x="56" y="25"/>
                </a:lnTo>
                <a:lnTo>
                  <a:pt x="40" y="23"/>
                </a:lnTo>
                <a:lnTo>
                  <a:pt x="30" y="1"/>
                </a:lnTo>
                <a:lnTo>
                  <a:pt x="22" y="0"/>
                </a:lnTo>
                <a:lnTo>
                  <a:pt x="0" y="9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31"/>
          <p:cNvSpPr>
            <a:spLocks/>
          </p:cNvSpPr>
          <p:nvPr/>
        </p:nvSpPr>
        <p:spPr bwMode="auto">
          <a:xfrm>
            <a:off x="7761288" y="1952625"/>
            <a:ext cx="252412" cy="509588"/>
          </a:xfrm>
          <a:custGeom>
            <a:avLst/>
            <a:gdLst>
              <a:gd name="T0" fmla="*/ 0 w 134"/>
              <a:gd name="T1" fmla="*/ 33 h 262"/>
              <a:gd name="T2" fmla="*/ 20 w 134"/>
              <a:gd name="T3" fmla="*/ 106 h 262"/>
              <a:gd name="T4" fmla="*/ 25 w 134"/>
              <a:gd name="T5" fmla="*/ 154 h 262"/>
              <a:gd name="T6" fmla="*/ 46 w 134"/>
              <a:gd name="T7" fmla="*/ 202 h 262"/>
              <a:gd name="T8" fmla="*/ 59 w 134"/>
              <a:gd name="T9" fmla="*/ 261 h 262"/>
              <a:gd name="T10" fmla="*/ 118 w 134"/>
              <a:gd name="T11" fmla="*/ 247 h 262"/>
              <a:gd name="T12" fmla="*/ 107 w 134"/>
              <a:gd name="T13" fmla="*/ 158 h 262"/>
              <a:gd name="T14" fmla="*/ 113 w 134"/>
              <a:gd name="T15" fmla="*/ 96 h 262"/>
              <a:gd name="T16" fmla="*/ 130 w 134"/>
              <a:gd name="T17" fmla="*/ 67 h 262"/>
              <a:gd name="T18" fmla="*/ 133 w 134"/>
              <a:gd name="T19" fmla="*/ 0 h 262"/>
              <a:gd name="T20" fmla="*/ 0 w 134"/>
              <a:gd name="T21" fmla="*/ 33 h 2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4"/>
              <a:gd name="T34" fmla="*/ 0 h 262"/>
              <a:gd name="T35" fmla="*/ 134 w 134"/>
              <a:gd name="T36" fmla="*/ 262 h 2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4" h="262">
                <a:moveTo>
                  <a:pt x="0" y="33"/>
                </a:moveTo>
                <a:lnTo>
                  <a:pt x="20" y="106"/>
                </a:lnTo>
                <a:lnTo>
                  <a:pt x="25" y="154"/>
                </a:lnTo>
                <a:lnTo>
                  <a:pt x="46" y="202"/>
                </a:lnTo>
                <a:lnTo>
                  <a:pt x="59" y="261"/>
                </a:lnTo>
                <a:lnTo>
                  <a:pt x="118" y="247"/>
                </a:lnTo>
                <a:lnTo>
                  <a:pt x="107" y="158"/>
                </a:lnTo>
                <a:lnTo>
                  <a:pt x="113" y="96"/>
                </a:lnTo>
                <a:lnTo>
                  <a:pt x="130" y="67"/>
                </a:lnTo>
                <a:lnTo>
                  <a:pt x="133" y="0"/>
                </a:lnTo>
                <a:lnTo>
                  <a:pt x="0" y="33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32"/>
          <p:cNvSpPr>
            <a:spLocks/>
          </p:cNvSpPr>
          <p:nvPr/>
        </p:nvSpPr>
        <p:spPr bwMode="auto">
          <a:xfrm>
            <a:off x="6683375" y="3081338"/>
            <a:ext cx="696913" cy="709612"/>
          </a:xfrm>
          <a:custGeom>
            <a:avLst/>
            <a:gdLst>
              <a:gd name="T0" fmla="*/ 0 w 370"/>
              <a:gd name="T1" fmla="*/ 251 h 365"/>
              <a:gd name="T2" fmla="*/ 14 w 370"/>
              <a:gd name="T3" fmla="*/ 302 h 365"/>
              <a:gd name="T4" fmla="*/ 31 w 370"/>
              <a:gd name="T5" fmla="*/ 319 h 365"/>
              <a:gd name="T6" fmla="*/ 61 w 370"/>
              <a:gd name="T7" fmla="*/ 337 h 365"/>
              <a:gd name="T8" fmla="*/ 84 w 370"/>
              <a:gd name="T9" fmla="*/ 364 h 365"/>
              <a:gd name="T10" fmla="*/ 114 w 370"/>
              <a:gd name="T11" fmla="*/ 350 h 365"/>
              <a:gd name="T12" fmla="*/ 124 w 370"/>
              <a:gd name="T13" fmla="*/ 358 h 365"/>
              <a:gd name="T14" fmla="*/ 143 w 370"/>
              <a:gd name="T15" fmla="*/ 350 h 365"/>
              <a:gd name="T16" fmla="*/ 154 w 370"/>
              <a:gd name="T17" fmla="*/ 335 h 365"/>
              <a:gd name="T18" fmla="*/ 185 w 370"/>
              <a:gd name="T19" fmla="*/ 330 h 365"/>
              <a:gd name="T20" fmla="*/ 202 w 370"/>
              <a:gd name="T21" fmla="*/ 308 h 365"/>
              <a:gd name="T22" fmla="*/ 194 w 370"/>
              <a:gd name="T23" fmla="*/ 302 h 365"/>
              <a:gd name="T24" fmla="*/ 225 w 370"/>
              <a:gd name="T25" fmla="*/ 233 h 365"/>
              <a:gd name="T26" fmla="*/ 231 w 370"/>
              <a:gd name="T27" fmla="*/ 200 h 365"/>
              <a:gd name="T28" fmla="*/ 259 w 370"/>
              <a:gd name="T29" fmla="*/ 214 h 365"/>
              <a:gd name="T30" fmla="*/ 274 w 370"/>
              <a:gd name="T31" fmla="*/ 174 h 365"/>
              <a:gd name="T32" fmla="*/ 290 w 370"/>
              <a:gd name="T33" fmla="*/ 171 h 365"/>
              <a:gd name="T34" fmla="*/ 310 w 370"/>
              <a:gd name="T35" fmla="*/ 133 h 365"/>
              <a:gd name="T36" fmla="*/ 316 w 370"/>
              <a:gd name="T37" fmla="*/ 94 h 365"/>
              <a:gd name="T38" fmla="*/ 361 w 370"/>
              <a:gd name="T39" fmla="*/ 118 h 365"/>
              <a:gd name="T40" fmla="*/ 369 w 370"/>
              <a:gd name="T41" fmla="*/ 99 h 365"/>
              <a:gd name="T42" fmla="*/ 357 w 370"/>
              <a:gd name="T43" fmla="*/ 81 h 365"/>
              <a:gd name="T44" fmla="*/ 337 w 370"/>
              <a:gd name="T45" fmla="*/ 71 h 365"/>
              <a:gd name="T46" fmla="*/ 312 w 370"/>
              <a:gd name="T47" fmla="*/ 74 h 365"/>
              <a:gd name="T48" fmla="*/ 303 w 370"/>
              <a:gd name="T49" fmla="*/ 90 h 365"/>
              <a:gd name="T50" fmla="*/ 260 w 370"/>
              <a:gd name="T51" fmla="*/ 102 h 365"/>
              <a:gd name="T52" fmla="*/ 231 w 370"/>
              <a:gd name="T53" fmla="*/ 134 h 365"/>
              <a:gd name="T54" fmla="*/ 224 w 370"/>
              <a:gd name="T55" fmla="*/ 81 h 365"/>
              <a:gd name="T56" fmla="*/ 143 w 370"/>
              <a:gd name="T57" fmla="*/ 96 h 365"/>
              <a:gd name="T58" fmla="*/ 126 w 370"/>
              <a:gd name="T59" fmla="*/ 0 h 365"/>
              <a:gd name="T60" fmla="*/ 117 w 370"/>
              <a:gd name="T61" fmla="*/ 7 h 365"/>
              <a:gd name="T62" fmla="*/ 123 w 370"/>
              <a:gd name="T63" fmla="*/ 26 h 365"/>
              <a:gd name="T64" fmla="*/ 114 w 370"/>
              <a:gd name="T65" fmla="*/ 110 h 365"/>
              <a:gd name="T66" fmla="*/ 98 w 370"/>
              <a:gd name="T67" fmla="*/ 129 h 365"/>
              <a:gd name="T68" fmla="*/ 55 w 370"/>
              <a:gd name="T69" fmla="*/ 161 h 365"/>
              <a:gd name="T70" fmla="*/ 48 w 370"/>
              <a:gd name="T71" fmla="*/ 196 h 365"/>
              <a:gd name="T72" fmla="*/ 31 w 370"/>
              <a:gd name="T73" fmla="*/ 187 h 365"/>
              <a:gd name="T74" fmla="*/ 24 w 370"/>
              <a:gd name="T75" fmla="*/ 230 h 365"/>
              <a:gd name="T76" fmla="*/ 0 w 370"/>
              <a:gd name="T77" fmla="*/ 251 h 36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70"/>
              <a:gd name="T118" fmla="*/ 0 h 365"/>
              <a:gd name="T119" fmla="*/ 370 w 370"/>
              <a:gd name="T120" fmla="*/ 365 h 36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70" h="365">
                <a:moveTo>
                  <a:pt x="0" y="251"/>
                </a:moveTo>
                <a:lnTo>
                  <a:pt x="14" y="302"/>
                </a:lnTo>
                <a:lnTo>
                  <a:pt x="31" y="319"/>
                </a:lnTo>
                <a:lnTo>
                  <a:pt x="61" y="337"/>
                </a:lnTo>
                <a:lnTo>
                  <a:pt x="84" y="364"/>
                </a:lnTo>
                <a:lnTo>
                  <a:pt x="114" y="350"/>
                </a:lnTo>
                <a:lnTo>
                  <a:pt x="124" y="358"/>
                </a:lnTo>
                <a:lnTo>
                  <a:pt x="143" y="350"/>
                </a:lnTo>
                <a:lnTo>
                  <a:pt x="154" y="335"/>
                </a:lnTo>
                <a:lnTo>
                  <a:pt x="185" y="330"/>
                </a:lnTo>
                <a:lnTo>
                  <a:pt x="202" y="308"/>
                </a:lnTo>
                <a:lnTo>
                  <a:pt x="194" y="302"/>
                </a:lnTo>
                <a:lnTo>
                  <a:pt x="225" y="233"/>
                </a:lnTo>
                <a:lnTo>
                  <a:pt x="231" y="200"/>
                </a:lnTo>
                <a:lnTo>
                  <a:pt x="259" y="214"/>
                </a:lnTo>
                <a:lnTo>
                  <a:pt x="274" y="174"/>
                </a:lnTo>
                <a:lnTo>
                  <a:pt x="290" y="171"/>
                </a:lnTo>
                <a:lnTo>
                  <a:pt x="310" y="133"/>
                </a:lnTo>
                <a:lnTo>
                  <a:pt x="316" y="94"/>
                </a:lnTo>
                <a:lnTo>
                  <a:pt x="361" y="118"/>
                </a:lnTo>
                <a:lnTo>
                  <a:pt x="369" y="99"/>
                </a:lnTo>
                <a:lnTo>
                  <a:pt x="357" y="81"/>
                </a:lnTo>
                <a:lnTo>
                  <a:pt x="337" y="71"/>
                </a:lnTo>
                <a:lnTo>
                  <a:pt x="312" y="74"/>
                </a:lnTo>
                <a:lnTo>
                  <a:pt x="303" y="90"/>
                </a:lnTo>
                <a:lnTo>
                  <a:pt x="260" y="102"/>
                </a:lnTo>
                <a:lnTo>
                  <a:pt x="231" y="134"/>
                </a:lnTo>
                <a:lnTo>
                  <a:pt x="224" y="81"/>
                </a:lnTo>
                <a:lnTo>
                  <a:pt x="143" y="96"/>
                </a:lnTo>
                <a:lnTo>
                  <a:pt x="126" y="0"/>
                </a:lnTo>
                <a:lnTo>
                  <a:pt x="117" y="7"/>
                </a:lnTo>
                <a:lnTo>
                  <a:pt x="123" y="26"/>
                </a:lnTo>
                <a:lnTo>
                  <a:pt x="114" y="110"/>
                </a:lnTo>
                <a:lnTo>
                  <a:pt x="98" y="129"/>
                </a:lnTo>
                <a:lnTo>
                  <a:pt x="55" y="161"/>
                </a:lnTo>
                <a:lnTo>
                  <a:pt x="48" y="196"/>
                </a:lnTo>
                <a:lnTo>
                  <a:pt x="31" y="187"/>
                </a:lnTo>
                <a:lnTo>
                  <a:pt x="24" y="230"/>
                </a:lnTo>
                <a:lnTo>
                  <a:pt x="0" y="251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3"/>
          <p:cNvSpPr>
            <a:spLocks/>
          </p:cNvSpPr>
          <p:nvPr/>
        </p:nvSpPr>
        <p:spPr bwMode="auto">
          <a:xfrm>
            <a:off x="7872413" y="2349500"/>
            <a:ext cx="517525" cy="273050"/>
          </a:xfrm>
          <a:custGeom>
            <a:avLst/>
            <a:gdLst>
              <a:gd name="T0" fmla="*/ 0 w 275"/>
              <a:gd name="T1" fmla="*/ 57 h 140"/>
              <a:gd name="T2" fmla="*/ 1 w 275"/>
              <a:gd name="T3" fmla="*/ 130 h 140"/>
              <a:gd name="T4" fmla="*/ 129 w 275"/>
              <a:gd name="T5" fmla="*/ 104 h 140"/>
              <a:gd name="T6" fmla="*/ 151 w 275"/>
              <a:gd name="T7" fmla="*/ 95 h 140"/>
              <a:gd name="T8" fmla="*/ 159 w 275"/>
              <a:gd name="T9" fmla="*/ 96 h 140"/>
              <a:gd name="T10" fmla="*/ 169 w 275"/>
              <a:gd name="T11" fmla="*/ 118 h 140"/>
              <a:gd name="T12" fmla="*/ 185 w 275"/>
              <a:gd name="T13" fmla="*/ 120 h 140"/>
              <a:gd name="T14" fmla="*/ 192 w 275"/>
              <a:gd name="T15" fmla="*/ 137 h 140"/>
              <a:gd name="T16" fmla="*/ 201 w 275"/>
              <a:gd name="T17" fmla="*/ 139 h 140"/>
              <a:gd name="T18" fmla="*/ 203 w 275"/>
              <a:gd name="T19" fmla="*/ 126 h 140"/>
              <a:gd name="T20" fmla="*/ 211 w 275"/>
              <a:gd name="T21" fmla="*/ 123 h 140"/>
              <a:gd name="T22" fmla="*/ 214 w 275"/>
              <a:gd name="T23" fmla="*/ 110 h 140"/>
              <a:gd name="T24" fmla="*/ 219 w 275"/>
              <a:gd name="T25" fmla="*/ 108 h 140"/>
              <a:gd name="T26" fmla="*/ 224 w 275"/>
              <a:gd name="T27" fmla="*/ 127 h 140"/>
              <a:gd name="T28" fmla="*/ 237 w 275"/>
              <a:gd name="T29" fmla="*/ 123 h 140"/>
              <a:gd name="T30" fmla="*/ 241 w 275"/>
              <a:gd name="T31" fmla="*/ 114 h 140"/>
              <a:gd name="T32" fmla="*/ 257 w 275"/>
              <a:gd name="T33" fmla="*/ 106 h 140"/>
              <a:gd name="T34" fmla="*/ 266 w 275"/>
              <a:gd name="T35" fmla="*/ 104 h 140"/>
              <a:gd name="T36" fmla="*/ 274 w 275"/>
              <a:gd name="T37" fmla="*/ 110 h 140"/>
              <a:gd name="T38" fmla="*/ 271 w 275"/>
              <a:gd name="T39" fmla="*/ 91 h 140"/>
              <a:gd name="T40" fmla="*/ 259 w 275"/>
              <a:gd name="T41" fmla="*/ 67 h 140"/>
              <a:gd name="T42" fmla="*/ 251 w 275"/>
              <a:gd name="T43" fmla="*/ 64 h 140"/>
              <a:gd name="T44" fmla="*/ 243 w 275"/>
              <a:gd name="T45" fmla="*/ 65 h 140"/>
              <a:gd name="T46" fmla="*/ 244 w 275"/>
              <a:gd name="T47" fmla="*/ 69 h 140"/>
              <a:gd name="T48" fmla="*/ 250 w 275"/>
              <a:gd name="T49" fmla="*/ 69 h 140"/>
              <a:gd name="T50" fmla="*/ 256 w 275"/>
              <a:gd name="T51" fmla="*/ 70 h 140"/>
              <a:gd name="T52" fmla="*/ 262 w 275"/>
              <a:gd name="T53" fmla="*/ 78 h 140"/>
              <a:gd name="T54" fmla="*/ 264 w 275"/>
              <a:gd name="T55" fmla="*/ 87 h 140"/>
              <a:gd name="T56" fmla="*/ 260 w 275"/>
              <a:gd name="T57" fmla="*/ 95 h 140"/>
              <a:gd name="T58" fmla="*/ 240 w 275"/>
              <a:gd name="T59" fmla="*/ 104 h 140"/>
              <a:gd name="T60" fmla="*/ 227 w 275"/>
              <a:gd name="T61" fmla="*/ 99 h 140"/>
              <a:gd name="T62" fmla="*/ 221 w 275"/>
              <a:gd name="T63" fmla="*/ 87 h 140"/>
              <a:gd name="T64" fmla="*/ 211 w 275"/>
              <a:gd name="T65" fmla="*/ 85 h 140"/>
              <a:gd name="T66" fmla="*/ 213 w 275"/>
              <a:gd name="T67" fmla="*/ 77 h 140"/>
              <a:gd name="T68" fmla="*/ 201 w 275"/>
              <a:gd name="T69" fmla="*/ 64 h 140"/>
              <a:gd name="T70" fmla="*/ 188 w 275"/>
              <a:gd name="T71" fmla="*/ 59 h 140"/>
              <a:gd name="T72" fmla="*/ 188 w 275"/>
              <a:gd name="T73" fmla="*/ 64 h 140"/>
              <a:gd name="T74" fmla="*/ 179 w 275"/>
              <a:gd name="T75" fmla="*/ 63 h 140"/>
              <a:gd name="T76" fmla="*/ 175 w 275"/>
              <a:gd name="T77" fmla="*/ 54 h 140"/>
              <a:gd name="T78" fmla="*/ 178 w 275"/>
              <a:gd name="T79" fmla="*/ 45 h 140"/>
              <a:gd name="T80" fmla="*/ 185 w 275"/>
              <a:gd name="T81" fmla="*/ 38 h 140"/>
              <a:gd name="T82" fmla="*/ 182 w 275"/>
              <a:gd name="T83" fmla="*/ 32 h 140"/>
              <a:gd name="T84" fmla="*/ 195 w 275"/>
              <a:gd name="T85" fmla="*/ 23 h 140"/>
              <a:gd name="T86" fmla="*/ 182 w 275"/>
              <a:gd name="T87" fmla="*/ 14 h 140"/>
              <a:gd name="T88" fmla="*/ 178 w 275"/>
              <a:gd name="T89" fmla="*/ 0 h 140"/>
              <a:gd name="T90" fmla="*/ 152 w 275"/>
              <a:gd name="T91" fmla="*/ 20 h 140"/>
              <a:gd name="T92" fmla="*/ 59 w 275"/>
              <a:gd name="T93" fmla="*/ 43 h 140"/>
              <a:gd name="T94" fmla="*/ 0 w 275"/>
              <a:gd name="T95" fmla="*/ 57 h 1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75"/>
              <a:gd name="T145" fmla="*/ 0 h 140"/>
              <a:gd name="T146" fmla="*/ 275 w 275"/>
              <a:gd name="T147" fmla="*/ 140 h 14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75" h="140">
                <a:moveTo>
                  <a:pt x="0" y="57"/>
                </a:moveTo>
                <a:lnTo>
                  <a:pt x="1" y="130"/>
                </a:lnTo>
                <a:lnTo>
                  <a:pt x="129" y="104"/>
                </a:lnTo>
                <a:lnTo>
                  <a:pt x="151" y="95"/>
                </a:lnTo>
                <a:lnTo>
                  <a:pt x="159" y="96"/>
                </a:lnTo>
                <a:lnTo>
                  <a:pt x="169" y="118"/>
                </a:lnTo>
                <a:lnTo>
                  <a:pt x="185" y="120"/>
                </a:lnTo>
                <a:lnTo>
                  <a:pt x="192" y="137"/>
                </a:lnTo>
                <a:lnTo>
                  <a:pt x="201" y="139"/>
                </a:lnTo>
                <a:lnTo>
                  <a:pt x="203" y="126"/>
                </a:lnTo>
                <a:lnTo>
                  <a:pt x="211" y="123"/>
                </a:lnTo>
                <a:lnTo>
                  <a:pt x="214" y="110"/>
                </a:lnTo>
                <a:lnTo>
                  <a:pt x="219" y="108"/>
                </a:lnTo>
                <a:lnTo>
                  <a:pt x="224" y="127"/>
                </a:lnTo>
                <a:lnTo>
                  <a:pt x="237" y="123"/>
                </a:lnTo>
                <a:lnTo>
                  <a:pt x="241" y="114"/>
                </a:lnTo>
                <a:lnTo>
                  <a:pt x="257" y="106"/>
                </a:lnTo>
                <a:lnTo>
                  <a:pt x="266" y="104"/>
                </a:lnTo>
                <a:lnTo>
                  <a:pt x="274" y="110"/>
                </a:lnTo>
                <a:lnTo>
                  <a:pt x="271" y="91"/>
                </a:lnTo>
                <a:lnTo>
                  <a:pt x="259" y="67"/>
                </a:lnTo>
                <a:lnTo>
                  <a:pt x="251" y="64"/>
                </a:lnTo>
                <a:lnTo>
                  <a:pt x="243" y="65"/>
                </a:lnTo>
                <a:lnTo>
                  <a:pt x="244" y="69"/>
                </a:lnTo>
                <a:lnTo>
                  <a:pt x="250" y="69"/>
                </a:lnTo>
                <a:lnTo>
                  <a:pt x="256" y="70"/>
                </a:lnTo>
                <a:lnTo>
                  <a:pt x="262" y="78"/>
                </a:lnTo>
                <a:lnTo>
                  <a:pt x="264" y="87"/>
                </a:lnTo>
                <a:lnTo>
                  <a:pt x="260" y="95"/>
                </a:lnTo>
                <a:lnTo>
                  <a:pt x="240" y="104"/>
                </a:lnTo>
                <a:lnTo>
                  <a:pt x="227" y="99"/>
                </a:lnTo>
                <a:lnTo>
                  <a:pt x="221" y="87"/>
                </a:lnTo>
                <a:lnTo>
                  <a:pt x="211" y="85"/>
                </a:lnTo>
                <a:lnTo>
                  <a:pt x="213" y="77"/>
                </a:lnTo>
                <a:lnTo>
                  <a:pt x="201" y="64"/>
                </a:lnTo>
                <a:lnTo>
                  <a:pt x="188" y="59"/>
                </a:lnTo>
                <a:lnTo>
                  <a:pt x="188" y="64"/>
                </a:lnTo>
                <a:lnTo>
                  <a:pt x="179" y="63"/>
                </a:lnTo>
                <a:lnTo>
                  <a:pt x="175" y="54"/>
                </a:lnTo>
                <a:lnTo>
                  <a:pt x="178" y="45"/>
                </a:lnTo>
                <a:lnTo>
                  <a:pt x="185" y="38"/>
                </a:lnTo>
                <a:lnTo>
                  <a:pt x="182" y="32"/>
                </a:lnTo>
                <a:lnTo>
                  <a:pt x="195" y="23"/>
                </a:lnTo>
                <a:lnTo>
                  <a:pt x="182" y="14"/>
                </a:lnTo>
                <a:lnTo>
                  <a:pt x="178" y="0"/>
                </a:lnTo>
                <a:lnTo>
                  <a:pt x="152" y="20"/>
                </a:lnTo>
                <a:lnTo>
                  <a:pt x="59" y="43"/>
                </a:lnTo>
                <a:lnTo>
                  <a:pt x="0" y="57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34"/>
          <p:cNvSpPr>
            <a:spLocks/>
          </p:cNvSpPr>
          <p:nvPr/>
        </p:nvSpPr>
        <p:spPr bwMode="auto">
          <a:xfrm>
            <a:off x="8286750" y="2608263"/>
            <a:ext cx="49213" cy="42862"/>
          </a:xfrm>
          <a:custGeom>
            <a:avLst/>
            <a:gdLst>
              <a:gd name="T0" fmla="*/ 0 w 26"/>
              <a:gd name="T1" fmla="*/ 21 h 22"/>
              <a:gd name="T2" fmla="*/ 10 w 26"/>
              <a:gd name="T3" fmla="*/ 0 h 22"/>
              <a:gd name="T4" fmla="*/ 25 w 26"/>
              <a:gd name="T5" fmla="*/ 10 h 22"/>
              <a:gd name="T6" fmla="*/ 0 w 26"/>
              <a:gd name="T7" fmla="*/ 21 h 22"/>
              <a:gd name="T8" fmla="*/ 0 60000 65536"/>
              <a:gd name="T9" fmla="*/ 0 60000 65536"/>
              <a:gd name="T10" fmla="*/ 0 60000 65536"/>
              <a:gd name="T11" fmla="*/ 0 60000 65536"/>
              <a:gd name="T12" fmla="*/ 0 w 26"/>
              <a:gd name="T13" fmla="*/ 0 h 22"/>
              <a:gd name="T14" fmla="*/ 26 w 26"/>
              <a:gd name="T15" fmla="*/ 22 h 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" h="22">
                <a:moveTo>
                  <a:pt x="0" y="21"/>
                </a:moveTo>
                <a:lnTo>
                  <a:pt x="10" y="0"/>
                </a:lnTo>
                <a:lnTo>
                  <a:pt x="25" y="10"/>
                </a:lnTo>
                <a:lnTo>
                  <a:pt x="0" y="21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5"/>
          <p:cNvSpPr>
            <a:spLocks/>
          </p:cNvSpPr>
          <p:nvPr/>
        </p:nvSpPr>
        <p:spPr bwMode="auto">
          <a:xfrm>
            <a:off x="8372475" y="2601913"/>
            <a:ext cx="39688" cy="33337"/>
          </a:xfrm>
          <a:custGeom>
            <a:avLst/>
            <a:gdLst>
              <a:gd name="T0" fmla="*/ 0 w 21"/>
              <a:gd name="T1" fmla="*/ 16 h 17"/>
              <a:gd name="T2" fmla="*/ 11 w 21"/>
              <a:gd name="T3" fmla="*/ 0 h 17"/>
              <a:gd name="T4" fmla="*/ 20 w 21"/>
              <a:gd name="T5" fmla="*/ 13 h 17"/>
              <a:gd name="T6" fmla="*/ 0 w 21"/>
              <a:gd name="T7" fmla="*/ 16 h 17"/>
              <a:gd name="T8" fmla="*/ 0 60000 65536"/>
              <a:gd name="T9" fmla="*/ 0 60000 65536"/>
              <a:gd name="T10" fmla="*/ 0 60000 65536"/>
              <a:gd name="T11" fmla="*/ 0 60000 65536"/>
              <a:gd name="T12" fmla="*/ 0 w 21"/>
              <a:gd name="T13" fmla="*/ 0 h 17"/>
              <a:gd name="T14" fmla="*/ 21 w 21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" h="17">
                <a:moveTo>
                  <a:pt x="0" y="16"/>
                </a:moveTo>
                <a:lnTo>
                  <a:pt x="11" y="0"/>
                </a:lnTo>
                <a:lnTo>
                  <a:pt x="20" y="13"/>
                </a:lnTo>
                <a:lnTo>
                  <a:pt x="0" y="16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6"/>
          <p:cNvSpPr>
            <a:spLocks/>
          </p:cNvSpPr>
          <p:nvPr/>
        </p:nvSpPr>
        <p:spPr bwMode="auto">
          <a:xfrm>
            <a:off x="6565900" y="3263900"/>
            <a:ext cx="1200150" cy="696913"/>
          </a:xfrm>
          <a:custGeom>
            <a:avLst/>
            <a:gdLst/>
            <a:ahLst/>
            <a:cxnLst>
              <a:cxn ang="0">
                <a:pos x="60" y="319"/>
              </a:cxn>
              <a:cxn ang="0">
                <a:pos x="80" y="285"/>
              </a:cxn>
              <a:cxn ang="0">
                <a:pos x="123" y="243"/>
              </a:cxn>
              <a:cxn ang="0">
                <a:pos x="176" y="256"/>
              </a:cxn>
              <a:cxn ang="0">
                <a:pos x="205" y="256"/>
              </a:cxn>
              <a:cxn ang="0">
                <a:pos x="247" y="236"/>
              </a:cxn>
              <a:cxn ang="0">
                <a:pos x="256" y="208"/>
              </a:cxn>
              <a:cxn ang="0">
                <a:pos x="293" y="106"/>
              </a:cxn>
              <a:cxn ang="0">
                <a:pos x="336" y="80"/>
              </a:cxn>
              <a:cxn ang="0">
                <a:pos x="372" y="39"/>
              </a:cxn>
              <a:cxn ang="0">
                <a:pos x="423" y="24"/>
              </a:cxn>
              <a:cxn ang="0">
                <a:pos x="452" y="9"/>
              </a:cxn>
              <a:cxn ang="0">
                <a:pos x="483" y="34"/>
              </a:cxn>
              <a:cxn ang="0">
                <a:pos x="492" y="59"/>
              </a:cxn>
              <a:cxn ang="0">
                <a:pos x="483" y="96"/>
              </a:cxn>
              <a:cxn ang="0">
                <a:pos x="505" y="101"/>
              </a:cxn>
              <a:cxn ang="0">
                <a:pos x="539" y="109"/>
              </a:cxn>
              <a:cxn ang="0">
                <a:pos x="576" y="126"/>
              </a:cxn>
              <a:cxn ang="0">
                <a:pos x="571" y="149"/>
              </a:cxn>
              <a:cxn ang="0">
                <a:pos x="562" y="153"/>
              </a:cxn>
              <a:cxn ang="0">
                <a:pos x="518" y="125"/>
              </a:cxn>
              <a:cxn ang="0">
                <a:pos x="577" y="161"/>
              </a:cxn>
              <a:cxn ang="0">
                <a:pos x="587" y="178"/>
              </a:cxn>
              <a:cxn ang="0">
                <a:pos x="579" y="180"/>
              </a:cxn>
              <a:cxn ang="0">
                <a:pos x="572" y="186"/>
              </a:cxn>
              <a:cxn ang="0">
                <a:pos x="570" y="196"/>
              </a:cxn>
              <a:cxn ang="0">
                <a:pos x="539" y="174"/>
              </a:cxn>
              <a:cxn ang="0">
                <a:pos x="565" y="199"/>
              </a:cxn>
              <a:cxn ang="0">
                <a:pos x="586" y="203"/>
              </a:cxn>
              <a:cxn ang="0">
                <a:pos x="590" y="210"/>
              </a:cxn>
              <a:cxn ang="0">
                <a:pos x="583" y="221"/>
              </a:cxn>
              <a:cxn ang="0">
                <a:pos x="560" y="206"/>
              </a:cxn>
              <a:cxn ang="0">
                <a:pos x="537" y="196"/>
              </a:cxn>
              <a:cxn ang="0">
                <a:pos x="558" y="213"/>
              </a:cxn>
              <a:cxn ang="0">
                <a:pos x="583" y="231"/>
              </a:cxn>
              <a:cxn ang="0">
                <a:pos x="593" y="221"/>
              </a:cxn>
              <a:cxn ang="0">
                <a:pos x="617" y="223"/>
              </a:cxn>
              <a:cxn ang="0">
                <a:pos x="623" y="251"/>
              </a:cxn>
              <a:cxn ang="0">
                <a:pos x="369" y="308"/>
              </a:cxn>
              <a:cxn ang="0">
                <a:pos x="0" y="358"/>
              </a:cxn>
            </a:cxnLst>
            <a:rect l="0" t="0" r="r" b="b"/>
            <a:pathLst>
              <a:path w="637" h="359">
                <a:moveTo>
                  <a:pt x="0" y="358"/>
                </a:moveTo>
                <a:lnTo>
                  <a:pt x="60" y="319"/>
                </a:lnTo>
                <a:lnTo>
                  <a:pt x="60" y="310"/>
                </a:lnTo>
                <a:lnTo>
                  <a:pt x="80" y="285"/>
                </a:lnTo>
                <a:lnTo>
                  <a:pt x="101" y="270"/>
                </a:lnTo>
                <a:lnTo>
                  <a:pt x="123" y="243"/>
                </a:lnTo>
                <a:lnTo>
                  <a:pt x="146" y="270"/>
                </a:lnTo>
                <a:lnTo>
                  <a:pt x="176" y="256"/>
                </a:lnTo>
                <a:lnTo>
                  <a:pt x="186" y="264"/>
                </a:lnTo>
                <a:lnTo>
                  <a:pt x="205" y="256"/>
                </a:lnTo>
                <a:lnTo>
                  <a:pt x="216" y="241"/>
                </a:lnTo>
                <a:lnTo>
                  <a:pt x="247" y="236"/>
                </a:lnTo>
                <a:lnTo>
                  <a:pt x="264" y="214"/>
                </a:lnTo>
                <a:lnTo>
                  <a:pt x="256" y="208"/>
                </a:lnTo>
                <a:lnTo>
                  <a:pt x="287" y="139"/>
                </a:lnTo>
                <a:lnTo>
                  <a:pt x="293" y="106"/>
                </a:lnTo>
                <a:lnTo>
                  <a:pt x="321" y="120"/>
                </a:lnTo>
                <a:lnTo>
                  <a:pt x="336" y="80"/>
                </a:lnTo>
                <a:lnTo>
                  <a:pt x="352" y="77"/>
                </a:lnTo>
                <a:lnTo>
                  <a:pt x="372" y="39"/>
                </a:lnTo>
                <a:lnTo>
                  <a:pt x="378" y="0"/>
                </a:lnTo>
                <a:lnTo>
                  <a:pt x="423" y="24"/>
                </a:lnTo>
                <a:lnTo>
                  <a:pt x="431" y="5"/>
                </a:lnTo>
                <a:lnTo>
                  <a:pt x="452" y="9"/>
                </a:lnTo>
                <a:lnTo>
                  <a:pt x="466" y="25"/>
                </a:lnTo>
                <a:lnTo>
                  <a:pt x="483" y="34"/>
                </a:lnTo>
                <a:lnTo>
                  <a:pt x="493" y="47"/>
                </a:lnTo>
                <a:lnTo>
                  <a:pt x="492" y="59"/>
                </a:lnTo>
                <a:lnTo>
                  <a:pt x="478" y="82"/>
                </a:lnTo>
                <a:lnTo>
                  <a:pt x="483" y="96"/>
                </a:lnTo>
                <a:lnTo>
                  <a:pt x="499" y="91"/>
                </a:lnTo>
                <a:lnTo>
                  <a:pt x="505" y="101"/>
                </a:lnTo>
                <a:lnTo>
                  <a:pt x="512" y="107"/>
                </a:lnTo>
                <a:lnTo>
                  <a:pt x="539" y="109"/>
                </a:lnTo>
                <a:lnTo>
                  <a:pt x="548" y="119"/>
                </a:lnTo>
                <a:lnTo>
                  <a:pt x="576" y="126"/>
                </a:lnTo>
                <a:lnTo>
                  <a:pt x="569" y="132"/>
                </a:lnTo>
                <a:lnTo>
                  <a:pt x="571" y="149"/>
                </a:lnTo>
                <a:lnTo>
                  <a:pt x="572" y="155"/>
                </a:lnTo>
                <a:lnTo>
                  <a:pt x="562" y="153"/>
                </a:lnTo>
                <a:lnTo>
                  <a:pt x="545" y="143"/>
                </a:lnTo>
                <a:lnTo>
                  <a:pt x="518" y="125"/>
                </a:lnTo>
                <a:lnTo>
                  <a:pt x="556" y="161"/>
                </a:lnTo>
                <a:lnTo>
                  <a:pt x="577" y="161"/>
                </a:lnTo>
                <a:lnTo>
                  <a:pt x="565" y="168"/>
                </a:lnTo>
                <a:lnTo>
                  <a:pt x="587" y="178"/>
                </a:lnTo>
                <a:lnTo>
                  <a:pt x="586" y="186"/>
                </a:lnTo>
                <a:lnTo>
                  <a:pt x="579" y="180"/>
                </a:lnTo>
                <a:lnTo>
                  <a:pt x="570" y="180"/>
                </a:lnTo>
                <a:lnTo>
                  <a:pt x="572" y="186"/>
                </a:lnTo>
                <a:lnTo>
                  <a:pt x="579" y="192"/>
                </a:lnTo>
                <a:lnTo>
                  <a:pt x="570" y="196"/>
                </a:lnTo>
                <a:lnTo>
                  <a:pt x="548" y="181"/>
                </a:lnTo>
                <a:lnTo>
                  <a:pt x="539" y="174"/>
                </a:lnTo>
                <a:lnTo>
                  <a:pt x="544" y="183"/>
                </a:lnTo>
                <a:lnTo>
                  <a:pt x="565" y="199"/>
                </a:lnTo>
                <a:lnTo>
                  <a:pt x="576" y="199"/>
                </a:lnTo>
                <a:lnTo>
                  <a:pt x="586" y="203"/>
                </a:lnTo>
                <a:lnTo>
                  <a:pt x="584" y="210"/>
                </a:lnTo>
                <a:lnTo>
                  <a:pt x="590" y="210"/>
                </a:lnTo>
                <a:lnTo>
                  <a:pt x="592" y="214"/>
                </a:lnTo>
                <a:lnTo>
                  <a:pt x="583" y="221"/>
                </a:lnTo>
                <a:lnTo>
                  <a:pt x="565" y="214"/>
                </a:lnTo>
                <a:lnTo>
                  <a:pt x="560" y="206"/>
                </a:lnTo>
                <a:lnTo>
                  <a:pt x="539" y="203"/>
                </a:lnTo>
                <a:lnTo>
                  <a:pt x="537" y="196"/>
                </a:lnTo>
                <a:lnTo>
                  <a:pt x="530" y="205"/>
                </a:lnTo>
                <a:lnTo>
                  <a:pt x="558" y="213"/>
                </a:lnTo>
                <a:lnTo>
                  <a:pt x="559" y="219"/>
                </a:lnTo>
                <a:lnTo>
                  <a:pt x="583" y="231"/>
                </a:lnTo>
                <a:lnTo>
                  <a:pt x="591" y="231"/>
                </a:lnTo>
                <a:lnTo>
                  <a:pt x="593" y="221"/>
                </a:lnTo>
                <a:lnTo>
                  <a:pt x="601" y="224"/>
                </a:lnTo>
                <a:lnTo>
                  <a:pt x="617" y="223"/>
                </a:lnTo>
                <a:lnTo>
                  <a:pt x="636" y="256"/>
                </a:lnTo>
                <a:lnTo>
                  <a:pt x="623" y="251"/>
                </a:lnTo>
                <a:lnTo>
                  <a:pt x="620" y="260"/>
                </a:lnTo>
                <a:lnTo>
                  <a:pt x="369" y="308"/>
                </a:lnTo>
                <a:lnTo>
                  <a:pt x="164" y="334"/>
                </a:lnTo>
                <a:lnTo>
                  <a:pt x="0" y="358"/>
                </a:lnTo>
              </a:path>
            </a:pathLst>
          </a:custGeom>
          <a:solidFill>
            <a:srgbClr val="FF9933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" name="Freeform 37"/>
          <p:cNvSpPr>
            <a:spLocks/>
          </p:cNvSpPr>
          <p:nvPr/>
        </p:nvSpPr>
        <p:spPr bwMode="auto">
          <a:xfrm>
            <a:off x="7710488" y="3452813"/>
            <a:ext cx="69850" cy="200025"/>
          </a:xfrm>
          <a:custGeom>
            <a:avLst/>
            <a:gdLst>
              <a:gd name="T0" fmla="*/ 0 w 37"/>
              <a:gd name="T1" fmla="*/ 58 h 103"/>
              <a:gd name="T2" fmla="*/ 0 w 37"/>
              <a:gd name="T3" fmla="*/ 90 h 103"/>
              <a:gd name="T4" fmla="*/ 7 w 37"/>
              <a:gd name="T5" fmla="*/ 102 h 103"/>
              <a:gd name="T6" fmla="*/ 13 w 37"/>
              <a:gd name="T7" fmla="*/ 67 h 103"/>
              <a:gd name="T8" fmla="*/ 27 w 37"/>
              <a:gd name="T9" fmla="*/ 51 h 103"/>
              <a:gd name="T10" fmla="*/ 36 w 37"/>
              <a:gd name="T11" fmla="*/ 0 h 103"/>
              <a:gd name="T12" fmla="*/ 16 w 37"/>
              <a:gd name="T13" fmla="*/ 13 h 103"/>
              <a:gd name="T14" fmla="*/ 0 w 37"/>
              <a:gd name="T15" fmla="*/ 58 h 1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7"/>
              <a:gd name="T25" fmla="*/ 0 h 103"/>
              <a:gd name="T26" fmla="*/ 37 w 37"/>
              <a:gd name="T27" fmla="*/ 103 h 10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7" h="103">
                <a:moveTo>
                  <a:pt x="0" y="58"/>
                </a:moveTo>
                <a:lnTo>
                  <a:pt x="0" y="90"/>
                </a:lnTo>
                <a:lnTo>
                  <a:pt x="7" y="102"/>
                </a:lnTo>
                <a:lnTo>
                  <a:pt x="13" y="67"/>
                </a:lnTo>
                <a:lnTo>
                  <a:pt x="27" y="51"/>
                </a:lnTo>
                <a:lnTo>
                  <a:pt x="36" y="0"/>
                </a:lnTo>
                <a:lnTo>
                  <a:pt x="16" y="13"/>
                </a:lnTo>
                <a:lnTo>
                  <a:pt x="0" y="58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Freeform 38"/>
          <p:cNvSpPr>
            <a:spLocks/>
          </p:cNvSpPr>
          <p:nvPr/>
        </p:nvSpPr>
        <p:spPr bwMode="auto">
          <a:xfrm>
            <a:off x="7212013" y="6235700"/>
            <a:ext cx="69850" cy="50800"/>
          </a:xfrm>
          <a:custGeom>
            <a:avLst/>
            <a:gdLst>
              <a:gd name="T0" fmla="*/ 0 w 37"/>
              <a:gd name="T1" fmla="*/ 25 h 26"/>
              <a:gd name="T2" fmla="*/ 3 w 37"/>
              <a:gd name="T3" fmla="*/ 11 h 26"/>
              <a:gd name="T4" fmla="*/ 15 w 37"/>
              <a:gd name="T5" fmla="*/ 9 h 26"/>
              <a:gd name="T6" fmla="*/ 17 w 37"/>
              <a:gd name="T7" fmla="*/ 0 h 26"/>
              <a:gd name="T8" fmla="*/ 36 w 37"/>
              <a:gd name="T9" fmla="*/ 10 h 26"/>
              <a:gd name="T10" fmla="*/ 18 w 37"/>
              <a:gd name="T11" fmla="*/ 16 h 26"/>
              <a:gd name="T12" fmla="*/ 8 w 37"/>
              <a:gd name="T13" fmla="*/ 13 h 26"/>
              <a:gd name="T14" fmla="*/ 10 w 37"/>
              <a:gd name="T15" fmla="*/ 21 h 26"/>
              <a:gd name="T16" fmla="*/ 0 w 37"/>
              <a:gd name="T17" fmla="*/ 25 h 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7"/>
              <a:gd name="T28" fmla="*/ 0 h 26"/>
              <a:gd name="T29" fmla="*/ 37 w 37"/>
              <a:gd name="T30" fmla="*/ 26 h 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7" h="26">
                <a:moveTo>
                  <a:pt x="0" y="25"/>
                </a:moveTo>
                <a:lnTo>
                  <a:pt x="3" y="11"/>
                </a:lnTo>
                <a:lnTo>
                  <a:pt x="15" y="9"/>
                </a:lnTo>
                <a:lnTo>
                  <a:pt x="17" y="0"/>
                </a:lnTo>
                <a:lnTo>
                  <a:pt x="36" y="10"/>
                </a:lnTo>
                <a:lnTo>
                  <a:pt x="18" y="16"/>
                </a:lnTo>
                <a:lnTo>
                  <a:pt x="8" y="13"/>
                </a:lnTo>
                <a:lnTo>
                  <a:pt x="10" y="21"/>
                </a:lnTo>
                <a:lnTo>
                  <a:pt x="0" y="25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Freeform 39"/>
          <p:cNvSpPr>
            <a:spLocks/>
          </p:cNvSpPr>
          <p:nvPr/>
        </p:nvSpPr>
        <p:spPr bwMode="auto">
          <a:xfrm>
            <a:off x="7312025" y="6205538"/>
            <a:ext cx="57150" cy="44450"/>
          </a:xfrm>
          <a:custGeom>
            <a:avLst/>
            <a:gdLst>
              <a:gd name="T0" fmla="*/ 0 w 30"/>
              <a:gd name="T1" fmla="*/ 20 h 23"/>
              <a:gd name="T2" fmla="*/ 4 w 30"/>
              <a:gd name="T3" fmla="*/ 22 h 23"/>
              <a:gd name="T4" fmla="*/ 29 w 30"/>
              <a:gd name="T5" fmla="*/ 0 h 23"/>
              <a:gd name="T6" fmla="*/ 7 w 30"/>
              <a:gd name="T7" fmla="*/ 14 h 23"/>
              <a:gd name="T8" fmla="*/ 0 w 30"/>
              <a:gd name="T9" fmla="*/ 20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20"/>
                </a:moveTo>
                <a:lnTo>
                  <a:pt x="4" y="22"/>
                </a:lnTo>
                <a:lnTo>
                  <a:pt x="29" y="0"/>
                </a:lnTo>
                <a:lnTo>
                  <a:pt x="7" y="14"/>
                </a:lnTo>
                <a:lnTo>
                  <a:pt x="0" y="20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Freeform 40"/>
          <p:cNvSpPr>
            <a:spLocks/>
          </p:cNvSpPr>
          <p:nvPr/>
        </p:nvSpPr>
        <p:spPr bwMode="auto">
          <a:xfrm>
            <a:off x="7408863" y="6092825"/>
            <a:ext cx="42862" cy="77788"/>
          </a:xfrm>
          <a:custGeom>
            <a:avLst/>
            <a:gdLst>
              <a:gd name="T0" fmla="*/ 0 w 23"/>
              <a:gd name="T1" fmla="*/ 39 h 40"/>
              <a:gd name="T2" fmla="*/ 11 w 23"/>
              <a:gd name="T3" fmla="*/ 26 h 40"/>
              <a:gd name="T4" fmla="*/ 22 w 23"/>
              <a:gd name="T5" fmla="*/ 0 h 40"/>
              <a:gd name="T6" fmla="*/ 16 w 23"/>
              <a:gd name="T7" fmla="*/ 12 h 40"/>
              <a:gd name="T8" fmla="*/ 0 w 23"/>
              <a:gd name="T9" fmla="*/ 39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40"/>
              <a:gd name="T17" fmla="*/ 23 w 23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40">
                <a:moveTo>
                  <a:pt x="0" y="39"/>
                </a:moveTo>
                <a:lnTo>
                  <a:pt x="11" y="26"/>
                </a:lnTo>
                <a:lnTo>
                  <a:pt x="22" y="0"/>
                </a:lnTo>
                <a:lnTo>
                  <a:pt x="16" y="12"/>
                </a:lnTo>
                <a:lnTo>
                  <a:pt x="0" y="39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Freeform 41"/>
          <p:cNvSpPr>
            <a:spLocks/>
          </p:cNvSpPr>
          <p:nvPr/>
        </p:nvSpPr>
        <p:spPr bwMode="auto">
          <a:xfrm>
            <a:off x="5380038" y="4346575"/>
            <a:ext cx="554037" cy="977900"/>
          </a:xfrm>
          <a:custGeom>
            <a:avLst/>
            <a:gdLst/>
            <a:ahLst/>
            <a:cxnLst>
              <a:cxn ang="0">
                <a:pos x="0" y="425"/>
              </a:cxn>
              <a:cxn ang="0">
                <a:pos x="2" y="407"/>
              </a:cxn>
              <a:cxn ang="0">
                <a:pos x="20" y="350"/>
              </a:cxn>
              <a:cxn ang="0">
                <a:pos x="49" y="312"/>
              </a:cxn>
              <a:cxn ang="0">
                <a:pos x="41" y="299"/>
              </a:cxn>
              <a:cxn ang="0">
                <a:pos x="45" y="264"/>
              </a:cxn>
              <a:cxn ang="0">
                <a:pos x="29" y="220"/>
              </a:cxn>
              <a:cxn ang="0">
                <a:pos x="25" y="164"/>
              </a:cxn>
              <a:cxn ang="0">
                <a:pos x="46" y="104"/>
              </a:cxn>
              <a:cxn ang="0">
                <a:pos x="75" y="60"/>
              </a:cxn>
              <a:cxn ang="0">
                <a:pos x="74" y="48"/>
              </a:cxn>
              <a:cxn ang="0">
                <a:pos x="97" y="10"/>
              </a:cxn>
              <a:cxn ang="0">
                <a:pos x="273" y="0"/>
              </a:cxn>
              <a:cxn ang="0">
                <a:pos x="280" y="8"/>
              </a:cxn>
              <a:cxn ang="0">
                <a:pos x="273" y="321"/>
              </a:cxn>
              <a:cxn ang="0">
                <a:pos x="293" y="472"/>
              </a:cxn>
              <a:cxn ang="0">
                <a:pos x="284" y="478"/>
              </a:cxn>
              <a:cxn ang="0">
                <a:pos x="274" y="472"/>
              </a:cxn>
              <a:cxn ang="0">
                <a:pos x="260" y="478"/>
              </a:cxn>
              <a:cxn ang="0">
                <a:pos x="247" y="470"/>
              </a:cxn>
              <a:cxn ang="0">
                <a:pos x="247" y="475"/>
              </a:cxn>
              <a:cxn ang="0">
                <a:pos x="231" y="477"/>
              </a:cxn>
              <a:cxn ang="0">
                <a:pos x="215" y="486"/>
              </a:cxn>
              <a:cxn ang="0">
                <a:pos x="209" y="481"/>
              </a:cxn>
              <a:cxn ang="0">
                <a:pos x="198" y="499"/>
              </a:cxn>
              <a:cxn ang="0">
                <a:pos x="190" y="502"/>
              </a:cxn>
              <a:cxn ang="0">
                <a:pos x="162" y="454"/>
              </a:cxn>
              <a:cxn ang="0">
                <a:pos x="168" y="419"/>
              </a:cxn>
              <a:cxn ang="0">
                <a:pos x="0" y="425"/>
              </a:cxn>
            </a:cxnLst>
            <a:rect l="0" t="0" r="r" b="b"/>
            <a:pathLst>
              <a:path w="294" h="503">
                <a:moveTo>
                  <a:pt x="0" y="425"/>
                </a:moveTo>
                <a:lnTo>
                  <a:pt x="2" y="407"/>
                </a:lnTo>
                <a:lnTo>
                  <a:pt x="20" y="350"/>
                </a:lnTo>
                <a:lnTo>
                  <a:pt x="49" y="312"/>
                </a:lnTo>
                <a:lnTo>
                  <a:pt x="41" y="299"/>
                </a:lnTo>
                <a:lnTo>
                  <a:pt x="45" y="264"/>
                </a:lnTo>
                <a:lnTo>
                  <a:pt x="29" y="220"/>
                </a:lnTo>
                <a:lnTo>
                  <a:pt x="25" y="164"/>
                </a:lnTo>
                <a:lnTo>
                  <a:pt x="46" y="104"/>
                </a:lnTo>
                <a:lnTo>
                  <a:pt x="75" y="60"/>
                </a:lnTo>
                <a:lnTo>
                  <a:pt x="74" y="48"/>
                </a:lnTo>
                <a:lnTo>
                  <a:pt x="97" y="10"/>
                </a:lnTo>
                <a:lnTo>
                  <a:pt x="273" y="0"/>
                </a:lnTo>
                <a:lnTo>
                  <a:pt x="280" y="8"/>
                </a:lnTo>
                <a:lnTo>
                  <a:pt x="273" y="321"/>
                </a:lnTo>
                <a:lnTo>
                  <a:pt x="293" y="472"/>
                </a:lnTo>
                <a:lnTo>
                  <a:pt x="284" y="478"/>
                </a:lnTo>
                <a:lnTo>
                  <a:pt x="274" y="472"/>
                </a:lnTo>
                <a:lnTo>
                  <a:pt x="260" y="478"/>
                </a:lnTo>
                <a:lnTo>
                  <a:pt x="247" y="470"/>
                </a:lnTo>
                <a:lnTo>
                  <a:pt x="247" y="475"/>
                </a:lnTo>
                <a:lnTo>
                  <a:pt x="231" y="477"/>
                </a:lnTo>
                <a:lnTo>
                  <a:pt x="215" y="486"/>
                </a:lnTo>
                <a:lnTo>
                  <a:pt x="209" y="481"/>
                </a:lnTo>
                <a:lnTo>
                  <a:pt x="198" y="499"/>
                </a:lnTo>
                <a:lnTo>
                  <a:pt x="190" y="502"/>
                </a:lnTo>
                <a:lnTo>
                  <a:pt x="162" y="454"/>
                </a:lnTo>
                <a:lnTo>
                  <a:pt x="168" y="419"/>
                </a:lnTo>
                <a:lnTo>
                  <a:pt x="0" y="425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39" name="Group 42"/>
          <p:cNvGrpSpPr>
            <a:grpSpLocks/>
          </p:cNvGrpSpPr>
          <p:nvPr/>
        </p:nvGrpSpPr>
        <p:grpSpPr bwMode="auto">
          <a:xfrm>
            <a:off x="4968859" y="3761215"/>
            <a:ext cx="2860028" cy="2393092"/>
            <a:chOff x="2990" y="2155"/>
            <a:chExt cx="1517" cy="1231"/>
          </a:xfrm>
          <a:solidFill>
            <a:schemeClr val="bg1"/>
          </a:solidFill>
        </p:grpSpPr>
        <p:sp>
          <p:nvSpPr>
            <p:cNvPr id="40" name="Freeform 43"/>
            <p:cNvSpPr>
              <a:spLocks/>
            </p:cNvSpPr>
            <p:nvPr/>
          </p:nvSpPr>
          <p:spPr bwMode="auto">
            <a:xfrm>
              <a:off x="3805" y="2155"/>
              <a:ext cx="702" cy="312"/>
            </a:xfrm>
            <a:custGeom>
              <a:avLst/>
              <a:gdLst/>
              <a:ahLst/>
              <a:cxnLst>
                <a:cxn ang="0">
                  <a:pos x="0" y="269"/>
                </a:cxn>
                <a:cxn ang="0">
                  <a:pos x="161" y="226"/>
                </a:cxn>
                <a:cxn ang="0">
                  <a:pos x="321" y="243"/>
                </a:cxn>
                <a:cxn ang="0">
                  <a:pos x="503" y="311"/>
                </a:cxn>
                <a:cxn ang="0">
                  <a:pos x="544" y="302"/>
                </a:cxn>
                <a:cxn ang="0">
                  <a:pos x="556" y="291"/>
                </a:cxn>
                <a:cxn ang="0">
                  <a:pos x="576" y="236"/>
                </a:cxn>
                <a:cxn ang="0">
                  <a:pos x="584" y="222"/>
                </a:cxn>
                <a:cxn ang="0">
                  <a:pos x="579" y="205"/>
                </a:cxn>
                <a:cxn ang="0">
                  <a:pos x="587" y="219"/>
                </a:cxn>
                <a:cxn ang="0">
                  <a:pos x="602" y="213"/>
                </a:cxn>
                <a:cxn ang="0">
                  <a:pos x="602" y="197"/>
                </a:cxn>
                <a:cxn ang="0">
                  <a:pos x="612" y="206"/>
                </a:cxn>
                <a:cxn ang="0">
                  <a:pos x="656" y="193"/>
                </a:cxn>
                <a:cxn ang="0">
                  <a:pos x="666" y="161"/>
                </a:cxn>
                <a:cxn ang="0">
                  <a:pos x="655" y="157"/>
                </a:cxn>
                <a:cxn ang="0">
                  <a:pos x="649" y="172"/>
                </a:cxn>
                <a:cxn ang="0">
                  <a:pos x="640" y="177"/>
                </a:cxn>
                <a:cxn ang="0">
                  <a:pos x="601" y="163"/>
                </a:cxn>
                <a:cxn ang="0">
                  <a:pos x="628" y="172"/>
                </a:cxn>
                <a:cxn ang="0">
                  <a:pos x="636" y="149"/>
                </a:cxn>
                <a:cxn ang="0">
                  <a:pos x="635" y="137"/>
                </a:cxn>
                <a:cxn ang="0">
                  <a:pos x="617" y="120"/>
                </a:cxn>
                <a:cxn ang="0">
                  <a:pos x="635" y="123"/>
                </a:cxn>
                <a:cxn ang="0">
                  <a:pos x="634" y="112"/>
                </a:cxn>
                <a:cxn ang="0">
                  <a:pos x="638" y="115"/>
                </a:cxn>
                <a:cxn ang="0">
                  <a:pos x="651" y="117"/>
                </a:cxn>
                <a:cxn ang="0">
                  <a:pos x="664" y="126"/>
                </a:cxn>
                <a:cxn ang="0">
                  <a:pos x="685" y="112"/>
                </a:cxn>
                <a:cxn ang="0">
                  <a:pos x="701" y="91"/>
                </a:cxn>
                <a:cxn ang="0">
                  <a:pos x="693" y="63"/>
                </a:cxn>
                <a:cxn ang="0">
                  <a:pos x="674" y="91"/>
                </a:cxn>
                <a:cxn ang="0">
                  <a:pos x="666" y="58"/>
                </a:cxn>
                <a:cxn ang="0">
                  <a:pos x="614" y="73"/>
                </a:cxn>
                <a:cxn ang="0">
                  <a:pos x="633" y="53"/>
                </a:cxn>
                <a:cxn ang="0">
                  <a:pos x="653" y="27"/>
                </a:cxn>
                <a:cxn ang="0">
                  <a:pos x="666" y="24"/>
                </a:cxn>
                <a:cxn ang="0">
                  <a:pos x="673" y="12"/>
                </a:cxn>
                <a:cxn ang="0">
                  <a:pos x="406" y="48"/>
                </a:cxn>
                <a:cxn ang="0">
                  <a:pos x="197" y="99"/>
                </a:cxn>
                <a:cxn ang="0">
                  <a:pos x="171" y="130"/>
                </a:cxn>
                <a:cxn ang="0">
                  <a:pos x="149" y="136"/>
                </a:cxn>
                <a:cxn ang="0">
                  <a:pos x="125" y="141"/>
                </a:cxn>
                <a:cxn ang="0">
                  <a:pos x="104" y="170"/>
                </a:cxn>
                <a:cxn ang="0">
                  <a:pos x="22" y="235"/>
                </a:cxn>
              </a:cxnLst>
              <a:rect l="0" t="0" r="r" b="b"/>
              <a:pathLst>
                <a:path w="702" h="312">
                  <a:moveTo>
                    <a:pt x="0" y="245"/>
                  </a:moveTo>
                  <a:lnTo>
                    <a:pt x="0" y="269"/>
                  </a:lnTo>
                  <a:lnTo>
                    <a:pt x="102" y="256"/>
                  </a:lnTo>
                  <a:lnTo>
                    <a:pt x="161" y="226"/>
                  </a:lnTo>
                  <a:lnTo>
                    <a:pt x="274" y="215"/>
                  </a:lnTo>
                  <a:lnTo>
                    <a:pt x="321" y="243"/>
                  </a:lnTo>
                  <a:lnTo>
                    <a:pt x="393" y="233"/>
                  </a:lnTo>
                  <a:lnTo>
                    <a:pt x="503" y="311"/>
                  </a:lnTo>
                  <a:lnTo>
                    <a:pt x="516" y="303"/>
                  </a:lnTo>
                  <a:lnTo>
                    <a:pt x="544" y="302"/>
                  </a:lnTo>
                  <a:lnTo>
                    <a:pt x="550" y="280"/>
                  </a:lnTo>
                  <a:lnTo>
                    <a:pt x="556" y="291"/>
                  </a:lnTo>
                  <a:lnTo>
                    <a:pt x="564" y="255"/>
                  </a:lnTo>
                  <a:lnTo>
                    <a:pt x="576" y="236"/>
                  </a:lnTo>
                  <a:lnTo>
                    <a:pt x="591" y="226"/>
                  </a:lnTo>
                  <a:lnTo>
                    <a:pt x="584" y="222"/>
                  </a:lnTo>
                  <a:lnTo>
                    <a:pt x="585" y="215"/>
                  </a:lnTo>
                  <a:lnTo>
                    <a:pt x="579" y="205"/>
                  </a:lnTo>
                  <a:lnTo>
                    <a:pt x="590" y="215"/>
                  </a:lnTo>
                  <a:lnTo>
                    <a:pt x="587" y="219"/>
                  </a:lnTo>
                  <a:lnTo>
                    <a:pt x="595" y="223"/>
                  </a:lnTo>
                  <a:lnTo>
                    <a:pt x="602" y="213"/>
                  </a:lnTo>
                  <a:lnTo>
                    <a:pt x="607" y="212"/>
                  </a:lnTo>
                  <a:lnTo>
                    <a:pt x="602" y="197"/>
                  </a:lnTo>
                  <a:lnTo>
                    <a:pt x="607" y="197"/>
                  </a:lnTo>
                  <a:lnTo>
                    <a:pt x="612" y="206"/>
                  </a:lnTo>
                  <a:lnTo>
                    <a:pt x="636" y="194"/>
                  </a:lnTo>
                  <a:lnTo>
                    <a:pt x="656" y="193"/>
                  </a:lnTo>
                  <a:lnTo>
                    <a:pt x="672" y="167"/>
                  </a:lnTo>
                  <a:lnTo>
                    <a:pt x="666" y="161"/>
                  </a:lnTo>
                  <a:lnTo>
                    <a:pt x="657" y="169"/>
                  </a:lnTo>
                  <a:lnTo>
                    <a:pt x="655" y="157"/>
                  </a:lnTo>
                  <a:lnTo>
                    <a:pt x="644" y="165"/>
                  </a:lnTo>
                  <a:lnTo>
                    <a:pt x="649" y="172"/>
                  </a:lnTo>
                  <a:lnTo>
                    <a:pt x="641" y="169"/>
                  </a:lnTo>
                  <a:lnTo>
                    <a:pt x="640" y="177"/>
                  </a:lnTo>
                  <a:lnTo>
                    <a:pt x="618" y="175"/>
                  </a:lnTo>
                  <a:lnTo>
                    <a:pt x="601" y="163"/>
                  </a:lnTo>
                  <a:lnTo>
                    <a:pt x="602" y="159"/>
                  </a:lnTo>
                  <a:lnTo>
                    <a:pt x="628" y="172"/>
                  </a:lnTo>
                  <a:lnTo>
                    <a:pt x="644" y="150"/>
                  </a:lnTo>
                  <a:lnTo>
                    <a:pt x="636" y="149"/>
                  </a:lnTo>
                  <a:lnTo>
                    <a:pt x="646" y="134"/>
                  </a:lnTo>
                  <a:lnTo>
                    <a:pt x="635" y="137"/>
                  </a:lnTo>
                  <a:lnTo>
                    <a:pt x="597" y="123"/>
                  </a:lnTo>
                  <a:lnTo>
                    <a:pt x="617" y="120"/>
                  </a:lnTo>
                  <a:lnTo>
                    <a:pt x="635" y="127"/>
                  </a:lnTo>
                  <a:lnTo>
                    <a:pt x="635" y="123"/>
                  </a:lnTo>
                  <a:lnTo>
                    <a:pt x="628" y="112"/>
                  </a:lnTo>
                  <a:lnTo>
                    <a:pt x="634" y="112"/>
                  </a:lnTo>
                  <a:lnTo>
                    <a:pt x="644" y="106"/>
                  </a:lnTo>
                  <a:lnTo>
                    <a:pt x="638" y="115"/>
                  </a:lnTo>
                  <a:lnTo>
                    <a:pt x="643" y="126"/>
                  </a:lnTo>
                  <a:lnTo>
                    <a:pt x="651" y="117"/>
                  </a:lnTo>
                  <a:lnTo>
                    <a:pt x="656" y="127"/>
                  </a:lnTo>
                  <a:lnTo>
                    <a:pt x="664" y="126"/>
                  </a:lnTo>
                  <a:lnTo>
                    <a:pt x="676" y="125"/>
                  </a:lnTo>
                  <a:lnTo>
                    <a:pt x="685" y="112"/>
                  </a:lnTo>
                  <a:lnTo>
                    <a:pt x="691" y="94"/>
                  </a:lnTo>
                  <a:lnTo>
                    <a:pt x="701" y="91"/>
                  </a:lnTo>
                  <a:lnTo>
                    <a:pt x="701" y="80"/>
                  </a:lnTo>
                  <a:lnTo>
                    <a:pt x="693" y="63"/>
                  </a:lnTo>
                  <a:lnTo>
                    <a:pt x="683" y="63"/>
                  </a:lnTo>
                  <a:lnTo>
                    <a:pt x="674" y="91"/>
                  </a:lnTo>
                  <a:lnTo>
                    <a:pt x="668" y="76"/>
                  </a:lnTo>
                  <a:lnTo>
                    <a:pt x="666" y="58"/>
                  </a:lnTo>
                  <a:lnTo>
                    <a:pt x="643" y="68"/>
                  </a:lnTo>
                  <a:lnTo>
                    <a:pt x="614" y="73"/>
                  </a:lnTo>
                  <a:lnTo>
                    <a:pt x="618" y="61"/>
                  </a:lnTo>
                  <a:lnTo>
                    <a:pt x="633" y="53"/>
                  </a:lnTo>
                  <a:lnTo>
                    <a:pt x="663" y="42"/>
                  </a:lnTo>
                  <a:lnTo>
                    <a:pt x="653" y="27"/>
                  </a:lnTo>
                  <a:lnTo>
                    <a:pt x="676" y="37"/>
                  </a:lnTo>
                  <a:lnTo>
                    <a:pt x="666" y="24"/>
                  </a:lnTo>
                  <a:lnTo>
                    <a:pt x="687" y="42"/>
                  </a:lnTo>
                  <a:lnTo>
                    <a:pt x="673" y="12"/>
                  </a:lnTo>
                  <a:lnTo>
                    <a:pt x="656" y="0"/>
                  </a:lnTo>
                  <a:lnTo>
                    <a:pt x="406" y="48"/>
                  </a:lnTo>
                  <a:lnTo>
                    <a:pt x="201" y="73"/>
                  </a:lnTo>
                  <a:lnTo>
                    <a:pt x="197" y="99"/>
                  </a:lnTo>
                  <a:lnTo>
                    <a:pt x="186" y="105"/>
                  </a:lnTo>
                  <a:lnTo>
                    <a:pt x="171" y="130"/>
                  </a:lnTo>
                  <a:lnTo>
                    <a:pt x="160" y="129"/>
                  </a:lnTo>
                  <a:lnTo>
                    <a:pt x="149" y="136"/>
                  </a:lnTo>
                  <a:lnTo>
                    <a:pt x="138" y="148"/>
                  </a:lnTo>
                  <a:lnTo>
                    <a:pt x="125" y="141"/>
                  </a:lnTo>
                  <a:lnTo>
                    <a:pt x="107" y="157"/>
                  </a:lnTo>
                  <a:lnTo>
                    <a:pt x="104" y="170"/>
                  </a:lnTo>
                  <a:lnTo>
                    <a:pt x="26" y="217"/>
                  </a:lnTo>
                  <a:lnTo>
                    <a:pt x="22" y="235"/>
                  </a:lnTo>
                  <a:lnTo>
                    <a:pt x="0" y="245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44"/>
            <p:cNvSpPr>
              <a:spLocks/>
            </p:cNvSpPr>
            <p:nvPr/>
          </p:nvSpPr>
          <p:spPr bwMode="auto">
            <a:xfrm>
              <a:off x="3563" y="2823"/>
              <a:ext cx="748" cy="56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8" y="86"/>
                </a:cxn>
                <a:cxn ang="0">
                  <a:pos x="16" y="108"/>
                </a:cxn>
                <a:cxn ang="0">
                  <a:pos x="43" y="92"/>
                </a:cxn>
                <a:cxn ang="0">
                  <a:pos x="49" y="88"/>
                </a:cxn>
                <a:cxn ang="0">
                  <a:pos x="62" y="86"/>
                </a:cxn>
                <a:cxn ang="0">
                  <a:pos x="94" y="88"/>
                </a:cxn>
                <a:cxn ang="0">
                  <a:pos x="110" y="82"/>
                </a:cxn>
                <a:cxn ang="0">
                  <a:pos x="136" y="84"/>
                </a:cxn>
                <a:cxn ang="0">
                  <a:pos x="113" y="91"/>
                </a:cxn>
                <a:cxn ang="0">
                  <a:pos x="173" y="110"/>
                </a:cxn>
                <a:cxn ang="0">
                  <a:pos x="178" y="107"/>
                </a:cxn>
                <a:cxn ang="0">
                  <a:pos x="180" y="113"/>
                </a:cxn>
                <a:cxn ang="0">
                  <a:pos x="216" y="138"/>
                </a:cxn>
                <a:cxn ang="0">
                  <a:pos x="206" y="135"/>
                </a:cxn>
                <a:cxn ang="0">
                  <a:pos x="230" y="147"/>
                </a:cxn>
                <a:cxn ang="0">
                  <a:pos x="253" y="138"/>
                </a:cxn>
                <a:cxn ang="0">
                  <a:pos x="284" y="123"/>
                </a:cxn>
                <a:cxn ang="0">
                  <a:pos x="294" y="115"/>
                </a:cxn>
                <a:cxn ang="0">
                  <a:pos x="333" y="98"/>
                </a:cxn>
                <a:cxn ang="0">
                  <a:pos x="376" y="132"/>
                </a:cxn>
                <a:cxn ang="0">
                  <a:pos x="394" y="150"/>
                </a:cxn>
                <a:cxn ang="0">
                  <a:pos x="418" y="170"/>
                </a:cxn>
                <a:cxn ang="0">
                  <a:pos x="451" y="180"/>
                </a:cxn>
                <a:cxn ang="0">
                  <a:pos x="471" y="226"/>
                </a:cxn>
                <a:cxn ang="0">
                  <a:pos x="466" y="315"/>
                </a:cxn>
                <a:cxn ang="0">
                  <a:pos x="484" y="309"/>
                </a:cxn>
                <a:cxn ang="0">
                  <a:pos x="476" y="292"/>
                </a:cxn>
                <a:cxn ang="0">
                  <a:pos x="490" y="299"/>
                </a:cxn>
                <a:cxn ang="0">
                  <a:pos x="500" y="298"/>
                </a:cxn>
                <a:cxn ang="0">
                  <a:pos x="486" y="345"/>
                </a:cxn>
                <a:cxn ang="0">
                  <a:pos x="498" y="357"/>
                </a:cxn>
                <a:cxn ang="0">
                  <a:pos x="523" y="400"/>
                </a:cxn>
                <a:cxn ang="0">
                  <a:pos x="541" y="409"/>
                </a:cxn>
                <a:cxn ang="0">
                  <a:pos x="538" y="396"/>
                </a:cxn>
                <a:cxn ang="0">
                  <a:pos x="545" y="400"/>
                </a:cxn>
                <a:cxn ang="0">
                  <a:pos x="555" y="434"/>
                </a:cxn>
                <a:cxn ang="0">
                  <a:pos x="578" y="455"/>
                </a:cxn>
                <a:cxn ang="0">
                  <a:pos x="612" y="493"/>
                </a:cxn>
                <a:cxn ang="0">
                  <a:pos x="657" y="539"/>
                </a:cxn>
                <a:cxn ang="0">
                  <a:pos x="681" y="551"/>
                </a:cxn>
                <a:cxn ang="0">
                  <a:pos x="657" y="548"/>
                </a:cxn>
                <a:cxn ang="0">
                  <a:pos x="686" y="556"/>
                </a:cxn>
                <a:cxn ang="0">
                  <a:pos x="711" y="548"/>
                </a:cxn>
                <a:cxn ang="0">
                  <a:pos x="735" y="529"/>
                </a:cxn>
                <a:cxn ang="0">
                  <a:pos x="740" y="481"/>
                </a:cxn>
                <a:cxn ang="0">
                  <a:pos x="741" y="394"/>
                </a:cxn>
                <a:cxn ang="0">
                  <a:pos x="651" y="236"/>
                </a:cxn>
                <a:cxn ang="0">
                  <a:pos x="640" y="195"/>
                </a:cxn>
                <a:cxn ang="0">
                  <a:pos x="551" y="24"/>
                </a:cxn>
                <a:cxn ang="0">
                  <a:pos x="538" y="6"/>
                </a:cxn>
                <a:cxn ang="0">
                  <a:pos x="495" y="12"/>
                </a:cxn>
                <a:cxn ang="0">
                  <a:pos x="486" y="49"/>
                </a:cxn>
                <a:cxn ang="0">
                  <a:pos x="247" y="45"/>
                </a:cxn>
                <a:cxn ang="0">
                  <a:pos x="2" y="37"/>
                </a:cxn>
              </a:cxnLst>
              <a:rect l="0" t="0" r="r" b="b"/>
              <a:pathLst>
                <a:path w="748" h="563">
                  <a:moveTo>
                    <a:pt x="2" y="37"/>
                  </a:moveTo>
                  <a:lnTo>
                    <a:pt x="0" y="53"/>
                  </a:lnTo>
                  <a:lnTo>
                    <a:pt x="23" y="74"/>
                  </a:lnTo>
                  <a:lnTo>
                    <a:pt x="18" y="86"/>
                  </a:lnTo>
                  <a:lnTo>
                    <a:pt x="25" y="94"/>
                  </a:lnTo>
                  <a:lnTo>
                    <a:pt x="16" y="108"/>
                  </a:lnTo>
                  <a:lnTo>
                    <a:pt x="33" y="101"/>
                  </a:lnTo>
                  <a:lnTo>
                    <a:pt x="43" y="92"/>
                  </a:lnTo>
                  <a:lnTo>
                    <a:pt x="42" y="81"/>
                  </a:lnTo>
                  <a:lnTo>
                    <a:pt x="49" y="88"/>
                  </a:lnTo>
                  <a:lnTo>
                    <a:pt x="55" y="78"/>
                  </a:lnTo>
                  <a:lnTo>
                    <a:pt x="62" y="86"/>
                  </a:lnTo>
                  <a:lnTo>
                    <a:pt x="46" y="99"/>
                  </a:lnTo>
                  <a:lnTo>
                    <a:pt x="94" y="88"/>
                  </a:lnTo>
                  <a:lnTo>
                    <a:pt x="104" y="78"/>
                  </a:lnTo>
                  <a:lnTo>
                    <a:pt x="110" y="82"/>
                  </a:lnTo>
                  <a:lnTo>
                    <a:pt x="128" y="78"/>
                  </a:lnTo>
                  <a:lnTo>
                    <a:pt x="136" y="84"/>
                  </a:lnTo>
                  <a:lnTo>
                    <a:pt x="105" y="88"/>
                  </a:lnTo>
                  <a:lnTo>
                    <a:pt x="113" y="91"/>
                  </a:lnTo>
                  <a:lnTo>
                    <a:pt x="151" y="98"/>
                  </a:lnTo>
                  <a:lnTo>
                    <a:pt x="173" y="110"/>
                  </a:lnTo>
                  <a:lnTo>
                    <a:pt x="168" y="94"/>
                  </a:lnTo>
                  <a:lnTo>
                    <a:pt x="178" y="107"/>
                  </a:lnTo>
                  <a:lnTo>
                    <a:pt x="194" y="109"/>
                  </a:lnTo>
                  <a:lnTo>
                    <a:pt x="180" y="113"/>
                  </a:lnTo>
                  <a:lnTo>
                    <a:pt x="207" y="128"/>
                  </a:lnTo>
                  <a:lnTo>
                    <a:pt x="216" y="138"/>
                  </a:lnTo>
                  <a:lnTo>
                    <a:pt x="216" y="150"/>
                  </a:lnTo>
                  <a:lnTo>
                    <a:pt x="206" y="135"/>
                  </a:lnTo>
                  <a:lnTo>
                    <a:pt x="212" y="155"/>
                  </a:lnTo>
                  <a:lnTo>
                    <a:pt x="230" y="147"/>
                  </a:lnTo>
                  <a:lnTo>
                    <a:pt x="244" y="145"/>
                  </a:lnTo>
                  <a:lnTo>
                    <a:pt x="253" y="138"/>
                  </a:lnTo>
                  <a:lnTo>
                    <a:pt x="255" y="143"/>
                  </a:lnTo>
                  <a:lnTo>
                    <a:pt x="284" y="123"/>
                  </a:lnTo>
                  <a:lnTo>
                    <a:pt x="300" y="123"/>
                  </a:lnTo>
                  <a:lnTo>
                    <a:pt x="294" y="115"/>
                  </a:lnTo>
                  <a:lnTo>
                    <a:pt x="306" y="99"/>
                  </a:lnTo>
                  <a:lnTo>
                    <a:pt x="333" y="98"/>
                  </a:lnTo>
                  <a:lnTo>
                    <a:pt x="359" y="111"/>
                  </a:lnTo>
                  <a:lnTo>
                    <a:pt x="376" y="132"/>
                  </a:lnTo>
                  <a:lnTo>
                    <a:pt x="391" y="136"/>
                  </a:lnTo>
                  <a:lnTo>
                    <a:pt x="394" y="150"/>
                  </a:lnTo>
                  <a:lnTo>
                    <a:pt x="409" y="159"/>
                  </a:lnTo>
                  <a:lnTo>
                    <a:pt x="418" y="170"/>
                  </a:lnTo>
                  <a:lnTo>
                    <a:pt x="426" y="178"/>
                  </a:lnTo>
                  <a:lnTo>
                    <a:pt x="451" y="180"/>
                  </a:lnTo>
                  <a:lnTo>
                    <a:pt x="461" y="196"/>
                  </a:lnTo>
                  <a:lnTo>
                    <a:pt x="471" y="226"/>
                  </a:lnTo>
                  <a:lnTo>
                    <a:pt x="464" y="281"/>
                  </a:lnTo>
                  <a:lnTo>
                    <a:pt x="466" y="315"/>
                  </a:lnTo>
                  <a:lnTo>
                    <a:pt x="481" y="325"/>
                  </a:lnTo>
                  <a:lnTo>
                    <a:pt x="484" y="309"/>
                  </a:lnTo>
                  <a:lnTo>
                    <a:pt x="474" y="304"/>
                  </a:lnTo>
                  <a:lnTo>
                    <a:pt x="476" y="292"/>
                  </a:lnTo>
                  <a:lnTo>
                    <a:pt x="480" y="296"/>
                  </a:lnTo>
                  <a:lnTo>
                    <a:pt x="490" y="299"/>
                  </a:lnTo>
                  <a:lnTo>
                    <a:pt x="493" y="310"/>
                  </a:lnTo>
                  <a:lnTo>
                    <a:pt x="500" y="298"/>
                  </a:lnTo>
                  <a:lnTo>
                    <a:pt x="506" y="309"/>
                  </a:lnTo>
                  <a:lnTo>
                    <a:pt x="486" y="345"/>
                  </a:lnTo>
                  <a:lnTo>
                    <a:pt x="484" y="350"/>
                  </a:lnTo>
                  <a:lnTo>
                    <a:pt x="498" y="357"/>
                  </a:lnTo>
                  <a:lnTo>
                    <a:pt x="510" y="386"/>
                  </a:lnTo>
                  <a:lnTo>
                    <a:pt x="523" y="400"/>
                  </a:lnTo>
                  <a:lnTo>
                    <a:pt x="530" y="409"/>
                  </a:lnTo>
                  <a:lnTo>
                    <a:pt x="541" y="409"/>
                  </a:lnTo>
                  <a:lnTo>
                    <a:pt x="530" y="394"/>
                  </a:lnTo>
                  <a:lnTo>
                    <a:pt x="538" y="396"/>
                  </a:lnTo>
                  <a:lnTo>
                    <a:pt x="551" y="393"/>
                  </a:lnTo>
                  <a:lnTo>
                    <a:pt x="545" y="400"/>
                  </a:lnTo>
                  <a:lnTo>
                    <a:pt x="550" y="414"/>
                  </a:lnTo>
                  <a:lnTo>
                    <a:pt x="555" y="434"/>
                  </a:lnTo>
                  <a:lnTo>
                    <a:pt x="573" y="443"/>
                  </a:lnTo>
                  <a:lnTo>
                    <a:pt x="578" y="455"/>
                  </a:lnTo>
                  <a:lnTo>
                    <a:pt x="593" y="493"/>
                  </a:lnTo>
                  <a:lnTo>
                    <a:pt x="612" y="493"/>
                  </a:lnTo>
                  <a:lnTo>
                    <a:pt x="630" y="502"/>
                  </a:lnTo>
                  <a:lnTo>
                    <a:pt x="657" y="539"/>
                  </a:lnTo>
                  <a:lnTo>
                    <a:pt x="680" y="543"/>
                  </a:lnTo>
                  <a:lnTo>
                    <a:pt x="681" y="551"/>
                  </a:lnTo>
                  <a:lnTo>
                    <a:pt x="674" y="554"/>
                  </a:lnTo>
                  <a:lnTo>
                    <a:pt x="657" y="548"/>
                  </a:lnTo>
                  <a:lnTo>
                    <a:pt x="663" y="562"/>
                  </a:lnTo>
                  <a:lnTo>
                    <a:pt x="686" y="556"/>
                  </a:lnTo>
                  <a:lnTo>
                    <a:pt x="702" y="556"/>
                  </a:lnTo>
                  <a:lnTo>
                    <a:pt x="711" y="548"/>
                  </a:lnTo>
                  <a:lnTo>
                    <a:pt x="726" y="546"/>
                  </a:lnTo>
                  <a:lnTo>
                    <a:pt x="735" y="529"/>
                  </a:lnTo>
                  <a:lnTo>
                    <a:pt x="732" y="507"/>
                  </a:lnTo>
                  <a:lnTo>
                    <a:pt x="740" y="481"/>
                  </a:lnTo>
                  <a:lnTo>
                    <a:pt x="747" y="484"/>
                  </a:lnTo>
                  <a:lnTo>
                    <a:pt x="741" y="394"/>
                  </a:lnTo>
                  <a:lnTo>
                    <a:pt x="732" y="367"/>
                  </a:lnTo>
                  <a:lnTo>
                    <a:pt x="651" y="236"/>
                  </a:lnTo>
                  <a:lnTo>
                    <a:pt x="632" y="195"/>
                  </a:lnTo>
                  <a:lnTo>
                    <a:pt x="640" y="195"/>
                  </a:lnTo>
                  <a:lnTo>
                    <a:pt x="587" y="110"/>
                  </a:lnTo>
                  <a:lnTo>
                    <a:pt x="551" y="24"/>
                  </a:lnTo>
                  <a:lnTo>
                    <a:pt x="549" y="9"/>
                  </a:lnTo>
                  <a:lnTo>
                    <a:pt x="538" y="6"/>
                  </a:lnTo>
                  <a:lnTo>
                    <a:pt x="505" y="0"/>
                  </a:lnTo>
                  <a:lnTo>
                    <a:pt x="495" y="12"/>
                  </a:lnTo>
                  <a:lnTo>
                    <a:pt x="502" y="50"/>
                  </a:lnTo>
                  <a:lnTo>
                    <a:pt x="486" y="49"/>
                  </a:lnTo>
                  <a:lnTo>
                    <a:pt x="483" y="31"/>
                  </a:lnTo>
                  <a:lnTo>
                    <a:pt x="247" y="45"/>
                  </a:lnTo>
                  <a:lnTo>
                    <a:pt x="230" y="18"/>
                  </a:lnTo>
                  <a:lnTo>
                    <a:pt x="2" y="3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45"/>
            <p:cNvSpPr>
              <a:spLocks/>
            </p:cNvSpPr>
            <p:nvPr/>
          </p:nvSpPr>
          <p:spPr bwMode="auto">
            <a:xfrm>
              <a:off x="3481" y="2436"/>
              <a:ext cx="313" cy="507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7" y="28"/>
                </a:cxn>
                <a:cxn ang="0">
                  <a:pos x="0" y="341"/>
                </a:cxn>
                <a:cxn ang="0">
                  <a:pos x="20" y="492"/>
                </a:cxn>
                <a:cxn ang="0">
                  <a:pos x="41" y="497"/>
                </a:cxn>
                <a:cxn ang="0">
                  <a:pos x="50" y="449"/>
                </a:cxn>
                <a:cxn ang="0">
                  <a:pos x="59" y="462"/>
                </a:cxn>
                <a:cxn ang="0">
                  <a:pos x="60" y="485"/>
                </a:cxn>
                <a:cxn ang="0">
                  <a:pos x="73" y="496"/>
                </a:cxn>
                <a:cxn ang="0">
                  <a:pos x="55" y="506"/>
                </a:cxn>
                <a:cxn ang="0">
                  <a:pos x="98" y="495"/>
                </a:cxn>
                <a:cxn ang="0">
                  <a:pos x="107" y="481"/>
                </a:cxn>
                <a:cxn ang="0">
                  <a:pos x="100" y="473"/>
                </a:cxn>
                <a:cxn ang="0">
                  <a:pos x="105" y="461"/>
                </a:cxn>
                <a:cxn ang="0">
                  <a:pos x="82" y="440"/>
                </a:cxn>
                <a:cxn ang="0">
                  <a:pos x="84" y="424"/>
                </a:cxn>
                <a:cxn ang="0">
                  <a:pos x="312" y="405"/>
                </a:cxn>
                <a:cxn ang="0">
                  <a:pos x="294" y="323"/>
                </a:cxn>
                <a:cxn ang="0">
                  <a:pos x="298" y="296"/>
                </a:cxn>
                <a:cxn ang="0">
                  <a:pos x="306" y="277"/>
                </a:cxn>
                <a:cxn ang="0">
                  <a:pos x="298" y="250"/>
                </a:cxn>
                <a:cxn ang="0">
                  <a:pos x="275" y="214"/>
                </a:cxn>
                <a:cxn ang="0">
                  <a:pos x="216" y="0"/>
                </a:cxn>
                <a:cxn ang="0">
                  <a:pos x="0" y="20"/>
                </a:cxn>
              </a:cxnLst>
              <a:rect l="0" t="0" r="r" b="b"/>
              <a:pathLst>
                <a:path w="313" h="507">
                  <a:moveTo>
                    <a:pt x="0" y="20"/>
                  </a:moveTo>
                  <a:lnTo>
                    <a:pt x="7" y="28"/>
                  </a:lnTo>
                  <a:lnTo>
                    <a:pt x="0" y="341"/>
                  </a:lnTo>
                  <a:lnTo>
                    <a:pt x="20" y="492"/>
                  </a:lnTo>
                  <a:lnTo>
                    <a:pt x="41" y="497"/>
                  </a:lnTo>
                  <a:lnTo>
                    <a:pt x="50" y="449"/>
                  </a:lnTo>
                  <a:lnTo>
                    <a:pt x="59" y="462"/>
                  </a:lnTo>
                  <a:lnTo>
                    <a:pt x="60" y="485"/>
                  </a:lnTo>
                  <a:lnTo>
                    <a:pt x="73" y="496"/>
                  </a:lnTo>
                  <a:lnTo>
                    <a:pt x="55" y="506"/>
                  </a:lnTo>
                  <a:lnTo>
                    <a:pt x="98" y="495"/>
                  </a:lnTo>
                  <a:lnTo>
                    <a:pt x="107" y="481"/>
                  </a:lnTo>
                  <a:lnTo>
                    <a:pt x="100" y="473"/>
                  </a:lnTo>
                  <a:lnTo>
                    <a:pt x="105" y="461"/>
                  </a:lnTo>
                  <a:lnTo>
                    <a:pt x="82" y="440"/>
                  </a:lnTo>
                  <a:lnTo>
                    <a:pt x="84" y="424"/>
                  </a:lnTo>
                  <a:lnTo>
                    <a:pt x="312" y="405"/>
                  </a:lnTo>
                  <a:lnTo>
                    <a:pt x="294" y="323"/>
                  </a:lnTo>
                  <a:lnTo>
                    <a:pt x="298" y="296"/>
                  </a:lnTo>
                  <a:lnTo>
                    <a:pt x="306" y="277"/>
                  </a:lnTo>
                  <a:lnTo>
                    <a:pt x="298" y="250"/>
                  </a:lnTo>
                  <a:lnTo>
                    <a:pt x="275" y="214"/>
                  </a:lnTo>
                  <a:lnTo>
                    <a:pt x="216" y="0"/>
                  </a:lnTo>
                  <a:lnTo>
                    <a:pt x="0" y="20"/>
                  </a:lnTo>
                </a:path>
              </a:pathLst>
            </a:custGeom>
            <a:solidFill>
              <a:srgbClr val="FF9933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 46"/>
            <p:cNvSpPr>
              <a:spLocks/>
            </p:cNvSpPr>
            <p:nvPr/>
          </p:nvSpPr>
          <p:spPr bwMode="auto">
            <a:xfrm>
              <a:off x="3697" y="2411"/>
              <a:ext cx="448" cy="463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59" y="239"/>
                </a:cxn>
                <a:cxn ang="0">
                  <a:pos x="82" y="275"/>
                </a:cxn>
                <a:cxn ang="0">
                  <a:pos x="90" y="302"/>
                </a:cxn>
                <a:cxn ang="0">
                  <a:pos x="82" y="321"/>
                </a:cxn>
                <a:cxn ang="0">
                  <a:pos x="78" y="348"/>
                </a:cxn>
                <a:cxn ang="0">
                  <a:pos x="96" y="430"/>
                </a:cxn>
                <a:cxn ang="0">
                  <a:pos x="113" y="457"/>
                </a:cxn>
                <a:cxn ang="0">
                  <a:pos x="349" y="443"/>
                </a:cxn>
                <a:cxn ang="0">
                  <a:pos x="352" y="461"/>
                </a:cxn>
                <a:cxn ang="0">
                  <a:pos x="368" y="462"/>
                </a:cxn>
                <a:cxn ang="0">
                  <a:pos x="361" y="424"/>
                </a:cxn>
                <a:cxn ang="0">
                  <a:pos x="371" y="412"/>
                </a:cxn>
                <a:cxn ang="0">
                  <a:pos x="404" y="418"/>
                </a:cxn>
                <a:cxn ang="0">
                  <a:pos x="411" y="392"/>
                </a:cxn>
                <a:cxn ang="0">
                  <a:pos x="404" y="389"/>
                </a:cxn>
                <a:cxn ang="0">
                  <a:pos x="413" y="383"/>
                </a:cxn>
                <a:cxn ang="0">
                  <a:pos x="401" y="377"/>
                </a:cxn>
                <a:cxn ang="0">
                  <a:pos x="406" y="368"/>
                </a:cxn>
                <a:cxn ang="0">
                  <a:pos x="405" y="356"/>
                </a:cxn>
                <a:cxn ang="0">
                  <a:pos x="421" y="344"/>
                </a:cxn>
                <a:cxn ang="0">
                  <a:pos x="416" y="331"/>
                </a:cxn>
                <a:cxn ang="0">
                  <a:pos x="425" y="328"/>
                </a:cxn>
                <a:cxn ang="0">
                  <a:pos x="429" y="316"/>
                </a:cxn>
                <a:cxn ang="0">
                  <a:pos x="421" y="311"/>
                </a:cxn>
                <a:cxn ang="0">
                  <a:pos x="434" y="302"/>
                </a:cxn>
                <a:cxn ang="0">
                  <a:pos x="428" y="293"/>
                </a:cxn>
                <a:cxn ang="0">
                  <a:pos x="437" y="293"/>
                </a:cxn>
                <a:cxn ang="0">
                  <a:pos x="447" y="280"/>
                </a:cxn>
                <a:cxn ang="0">
                  <a:pos x="443" y="275"/>
                </a:cxn>
                <a:cxn ang="0">
                  <a:pos x="429" y="273"/>
                </a:cxn>
                <a:cxn ang="0">
                  <a:pos x="417" y="259"/>
                </a:cxn>
                <a:cxn ang="0">
                  <a:pos x="400" y="227"/>
                </a:cxn>
                <a:cxn ang="0">
                  <a:pos x="390" y="224"/>
                </a:cxn>
                <a:cxn ang="0">
                  <a:pos x="370" y="182"/>
                </a:cxn>
                <a:cxn ang="0">
                  <a:pos x="341" y="164"/>
                </a:cxn>
                <a:cxn ang="0">
                  <a:pos x="322" y="136"/>
                </a:cxn>
                <a:cxn ang="0">
                  <a:pos x="270" y="99"/>
                </a:cxn>
                <a:cxn ang="0">
                  <a:pos x="246" y="67"/>
                </a:cxn>
                <a:cxn ang="0">
                  <a:pos x="193" y="33"/>
                </a:cxn>
                <a:cxn ang="0">
                  <a:pos x="210" y="0"/>
                </a:cxn>
                <a:cxn ang="0">
                  <a:pos x="108" y="13"/>
                </a:cxn>
                <a:cxn ang="0">
                  <a:pos x="0" y="25"/>
                </a:cxn>
              </a:cxnLst>
              <a:rect l="0" t="0" r="r" b="b"/>
              <a:pathLst>
                <a:path w="448" h="463">
                  <a:moveTo>
                    <a:pt x="0" y="25"/>
                  </a:moveTo>
                  <a:lnTo>
                    <a:pt x="59" y="239"/>
                  </a:lnTo>
                  <a:lnTo>
                    <a:pt x="82" y="275"/>
                  </a:lnTo>
                  <a:lnTo>
                    <a:pt x="90" y="302"/>
                  </a:lnTo>
                  <a:lnTo>
                    <a:pt x="82" y="321"/>
                  </a:lnTo>
                  <a:lnTo>
                    <a:pt x="78" y="348"/>
                  </a:lnTo>
                  <a:lnTo>
                    <a:pt x="96" y="430"/>
                  </a:lnTo>
                  <a:lnTo>
                    <a:pt x="113" y="457"/>
                  </a:lnTo>
                  <a:lnTo>
                    <a:pt x="349" y="443"/>
                  </a:lnTo>
                  <a:lnTo>
                    <a:pt x="352" y="461"/>
                  </a:lnTo>
                  <a:lnTo>
                    <a:pt x="368" y="462"/>
                  </a:lnTo>
                  <a:lnTo>
                    <a:pt x="361" y="424"/>
                  </a:lnTo>
                  <a:lnTo>
                    <a:pt x="371" y="412"/>
                  </a:lnTo>
                  <a:lnTo>
                    <a:pt x="404" y="418"/>
                  </a:lnTo>
                  <a:lnTo>
                    <a:pt x="411" y="392"/>
                  </a:lnTo>
                  <a:lnTo>
                    <a:pt x="404" y="389"/>
                  </a:lnTo>
                  <a:lnTo>
                    <a:pt x="413" y="383"/>
                  </a:lnTo>
                  <a:lnTo>
                    <a:pt x="401" y="377"/>
                  </a:lnTo>
                  <a:lnTo>
                    <a:pt x="406" y="368"/>
                  </a:lnTo>
                  <a:lnTo>
                    <a:pt x="405" y="356"/>
                  </a:lnTo>
                  <a:lnTo>
                    <a:pt x="421" y="344"/>
                  </a:lnTo>
                  <a:lnTo>
                    <a:pt x="416" y="331"/>
                  </a:lnTo>
                  <a:lnTo>
                    <a:pt x="425" y="328"/>
                  </a:lnTo>
                  <a:lnTo>
                    <a:pt x="429" y="316"/>
                  </a:lnTo>
                  <a:lnTo>
                    <a:pt x="421" y="311"/>
                  </a:lnTo>
                  <a:lnTo>
                    <a:pt x="434" y="302"/>
                  </a:lnTo>
                  <a:lnTo>
                    <a:pt x="428" y="293"/>
                  </a:lnTo>
                  <a:lnTo>
                    <a:pt x="437" y="293"/>
                  </a:lnTo>
                  <a:lnTo>
                    <a:pt x="447" y="280"/>
                  </a:lnTo>
                  <a:lnTo>
                    <a:pt x="443" y="275"/>
                  </a:lnTo>
                  <a:lnTo>
                    <a:pt x="429" y="273"/>
                  </a:lnTo>
                  <a:lnTo>
                    <a:pt x="417" y="259"/>
                  </a:lnTo>
                  <a:lnTo>
                    <a:pt x="400" y="227"/>
                  </a:lnTo>
                  <a:lnTo>
                    <a:pt x="390" y="224"/>
                  </a:lnTo>
                  <a:lnTo>
                    <a:pt x="370" y="182"/>
                  </a:lnTo>
                  <a:lnTo>
                    <a:pt x="341" y="164"/>
                  </a:lnTo>
                  <a:lnTo>
                    <a:pt x="322" y="136"/>
                  </a:lnTo>
                  <a:lnTo>
                    <a:pt x="270" y="99"/>
                  </a:lnTo>
                  <a:lnTo>
                    <a:pt x="246" y="67"/>
                  </a:lnTo>
                  <a:lnTo>
                    <a:pt x="193" y="33"/>
                  </a:lnTo>
                  <a:lnTo>
                    <a:pt x="210" y="0"/>
                  </a:lnTo>
                  <a:lnTo>
                    <a:pt x="108" y="13"/>
                  </a:lnTo>
                  <a:lnTo>
                    <a:pt x="0" y="25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47"/>
            <p:cNvSpPr>
              <a:spLocks/>
            </p:cNvSpPr>
            <p:nvPr/>
          </p:nvSpPr>
          <p:spPr bwMode="auto">
            <a:xfrm>
              <a:off x="2990" y="2676"/>
              <a:ext cx="463" cy="407"/>
            </a:xfrm>
            <a:custGeom>
              <a:avLst/>
              <a:gdLst/>
              <a:ahLst/>
              <a:cxnLst>
                <a:cxn ang="0">
                  <a:pos x="6" y="112"/>
                </a:cxn>
                <a:cxn ang="0">
                  <a:pos x="23" y="153"/>
                </a:cxn>
                <a:cxn ang="0">
                  <a:pos x="47" y="225"/>
                </a:cxn>
                <a:cxn ang="0">
                  <a:pos x="34" y="273"/>
                </a:cxn>
                <a:cxn ang="0">
                  <a:pos x="36" y="309"/>
                </a:cxn>
                <a:cxn ang="0">
                  <a:pos x="17" y="335"/>
                </a:cxn>
                <a:cxn ang="0">
                  <a:pos x="86" y="336"/>
                </a:cxn>
                <a:cxn ang="0">
                  <a:pos x="183" y="352"/>
                </a:cxn>
                <a:cxn ang="0">
                  <a:pos x="194" y="327"/>
                </a:cxn>
                <a:cxn ang="0">
                  <a:pos x="230" y="358"/>
                </a:cxn>
                <a:cxn ang="0">
                  <a:pos x="256" y="361"/>
                </a:cxn>
                <a:cxn ang="0">
                  <a:pos x="272" y="387"/>
                </a:cxn>
                <a:cxn ang="0">
                  <a:pos x="301" y="400"/>
                </a:cxn>
                <a:cxn ang="0">
                  <a:pos x="322" y="383"/>
                </a:cxn>
                <a:cxn ang="0">
                  <a:pos x="335" y="387"/>
                </a:cxn>
                <a:cxn ang="0">
                  <a:pos x="351" y="397"/>
                </a:cxn>
                <a:cxn ang="0">
                  <a:pos x="373" y="381"/>
                </a:cxn>
                <a:cxn ang="0">
                  <a:pos x="369" y="356"/>
                </a:cxn>
                <a:cxn ang="0">
                  <a:pos x="387" y="358"/>
                </a:cxn>
                <a:cxn ang="0">
                  <a:pos x="403" y="370"/>
                </a:cxn>
                <a:cxn ang="0">
                  <a:pos x="419" y="375"/>
                </a:cxn>
                <a:cxn ang="0">
                  <a:pos x="434" y="390"/>
                </a:cxn>
                <a:cxn ang="0">
                  <a:pos x="442" y="390"/>
                </a:cxn>
                <a:cxn ang="0">
                  <a:pos x="449" y="389"/>
                </a:cxn>
                <a:cxn ang="0">
                  <a:pos x="462" y="379"/>
                </a:cxn>
                <a:cxn ang="0">
                  <a:pos x="443" y="371"/>
                </a:cxn>
                <a:cxn ang="0">
                  <a:pos x="429" y="362"/>
                </a:cxn>
                <a:cxn ang="0">
                  <a:pos x="405" y="342"/>
                </a:cxn>
                <a:cxn ang="0">
                  <a:pos x="422" y="330"/>
                </a:cxn>
                <a:cxn ang="0">
                  <a:pos x="432" y="319"/>
                </a:cxn>
                <a:cxn ang="0">
                  <a:pos x="440" y="304"/>
                </a:cxn>
                <a:cxn ang="0">
                  <a:pos x="427" y="292"/>
                </a:cxn>
                <a:cxn ang="0">
                  <a:pos x="401" y="313"/>
                </a:cxn>
                <a:cxn ang="0">
                  <a:pos x="387" y="297"/>
                </a:cxn>
                <a:cxn ang="0">
                  <a:pos x="393" y="297"/>
                </a:cxn>
                <a:cxn ang="0">
                  <a:pos x="390" y="289"/>
                </a:cxn>
                <a:cxn ang="0">
                  <a:pos x="388" y="290"/>
                </a:cxn>
                <a:cxn ang="0">
                  <a:pos x="370" y="297"/>
                </a:cxn>
                <a:cxn ang="0">
                  <a:pos x="331" y="293"/>
                </a:cxn>
                <a:cxn ang="0">
                  <a:pos x="344" y="264"/>
                </a:cxn>
                <a:cxn ang="0">
                  <a:pos x="369" y="276"/>
                </a:cxn>
                <a:cxn ang="0">
                  <a:pos x="380" y="234"/>
                </a:cxn>
                <a:cxn ang="0">
                  <a:pos x="218" y="205"/>
                </a:cxn>
                <a:cxn ang="0">
                  <a:pos x="238" y="130"/>
                </a:cxn>
                <a:cxn ang="0">
                  <a:pos x="259" y="79"/>
                </a:cxn>
                <a:cxn ang="0">
                  <a:pos x="247" y="0"/>
                </a:cxn>
              </a:cxnLst>
              <a:rect l="0" t="0" r="r" b="b"/>
              <a:pathLst>
                <a:path w="463" h="407">
                  <a:moveTo>
                    <a:pt x="0" y="4"/>
                  </a:moveTo>
                  <a:lnTo>
                    <a:pt x="6" y="112"/>
                  </a:lnTo>
                  <a:lnTo>
                    <a:pt x="18" y="126"/>
                  </a:lnTo>
                  <a:lnTo>
                    <a:pt x="23" y="153"/>
                  </a:lnTo>
                  <a:lnTo>
                    <a:pt x="47" y="193"/>
                  </a:lnTo>
                  <a:lnTo>
                    <a:pt x="47" y="225"/>
                  </a:lnTo>
                  <a:lnTo>
                    <a:pt x="34" y="256"/>
                  </a:lnTo>
                  <a:lnTo>
                    <a:pt x="34" y="273"/>
                  </a:lnTo>
                  <a:lnTo>
                    <a:pt x="37" y="291"/>
                  </a:lnTo>
                  <a:lnTo>
                    <a:pt x="36" y="309"/>
                  </a:lnTo>
                  <a:lnTo>
                    <a:pt x="28" y="320"/>
                  </a:lnTo>
                  <a:lnTo>
                    <a:pt x="17" y="335"/>
                  </a:lnTo>
                  <a:lnTo>
                    <a:pt x="24" y="344"/>
                  </a:lnTo>
                  <a:lnTo>
                    <a:pt x="86" y="336"/>
                  </a:lnTo>
                  <a:lnTo>
                    <a:pt x="135" y="356"/>
                  </a:lnTo>
                  <a:lnTo>
                    <a:pt x="183" y="352"/>
                  </a:lnTo>
                  <a:lnTo>
                    <a:pt x="178" y="340"/>
                  </a:lnTo>
                  <a:lnTo>
                    <a:pt x="194" y="327"/>
                  </a:lnTo>
                  <a:lnTo>
                    <a:pt x="226" y="335"/>
                  </a:lnTo>
                  <a:lnTo>
                    <a:pt x="230" y="358"/>
                  </a:lnTo>
                  <a:lnTo>
                    <a:pt x="242" y="355"/>
                  </a:lnTo>
                  <a:lnTo>
                    <a:pt x="256" y="361"/>
                  </a:lnTo>
                  <a:lnTo>
                    <a:pt x="269" y="374"/>
                  </a:lnTo>
                  <a:lnTo>
                    <a:pt x="272" y="387"/>
                  </a:lnTo>
                  <a:lnTo>
                    <a:pt x="286" y="389"/>
                  </a:lnTo>
                  <a:lnTo>
                    <a:pt x="301" y="400"/>
                  </a:lnTo>
                  <a:lnTo>
                    <a:pt x="312" y="395"/>
                  </a:lnTo>
                  <a:lnTo>
                    <a:pt x="322" y="383"/>
                  </a:lnTo>
                  <a:lnTo>
                    <a:pt x="321" y="374"/>
                  </a:lnTo>
                  <a:lnTo>
                    <a:pt x="335" y="387"/>
                  </a:lnTo>
                  <a:lnTo>
                    <a:pt x="341" y="376"/>
                  </a:lnTo>
                  <a:lnTo>
                    <a:pt x="351" y="397"/>
                  </a:lnTo>
                  <a:lnTo>
                    <a:pt x="367" y="387"/>
                  </a:lnTo>
                  <a:lnTo>
                    <a:pt x="373" y="381"/>
                  </a:lnTo>
                  <a:lnTo>
                    <a:pt x="367" y="374"/>
                  </a:lnTo>
                  <a:lnTo>
                    <a:pt x="369" y="356"/>
                  </a:lnTo>
                  <a:lnTo>
                    <a:pt x="373" y="356"/>
                  </a:lnTo>
                  <a:lnTo>
                    <a:pt x="387" y="358"/>
                  </a:lnTo>
                  <a:lnTo>
                    <a:pt x="390" y="371"/>
                  </a:lnTo>
                  <a:lnTo>
                    <a:pt x="403" y="370"/>
                  </a:lnTo>
                  <a:lnTo>
                    <a:pt x="416" y="377"/>
                  </a:lnTo>
                  <a:lnTo>
                    <a:pt x="419" y="375"/>
                  </a:lnTo>
                  <a:lnTo>
                    <a:pt x="424" y="385"/>
                  </a:lnTo>
                  <a:lnTo>
                    <a:pt x="434" y="390"/>
                  </a:lnTo>
                  <a:lnTo>
                    <a:pt x="430" y="406"/>
                  </a:lnTo>
                  <a:lnTo>
                    <a:pt x="442" y="390"/>
                  </a:lnTo>
                  <a:lnTo>
                    <a:pt x="449" y="401"/>
                  </a:lnTo>
                  <a:lnTo>
                    <a:pt x="449" y="389"/>
                  </a:lnTo>
                  <a:lnTo>
                    <a:pt x="462" y="387"/>
                  </a:lnTo>
                  <a:lnTo>
                    <a:pt x="462" y="379"/>
                  </a:lnTo>
                  <a:lnTo>
                    <a:pt x="449" y="377"/>
                  </a:lnTo>
                  <a:lnTo>
                    <a:pt x="443" y="371"/>
                  </a:lnTo>
                  <a:lnTo>
                    <a:pt x="433" y="372"/>
                  </a:lnTo>
                  <a:lnTo>
                    <a:pt x="429" y="362"/>
                  </a:lnTo>
                  <a:lnTo>
                    <a:pt x="416" y="362"/>
                  </a:lnTo>
                  <a:lnTo>
                    <a:pt x="405" y="342"/>
                  </a:lnTo>
                  <a:lnTo>
                    <a:pt x="410" y="336"/>
                  </a:lnTo>
                  <a:lnTo>
                    <a:pt x="422" y="330"/>
                  </a:lnTo>
                  <a:lnTo>
                    <a:pt x="423" y="320"/>
                  </a:lnTo>
                  <a:lnTo>
                    <a:pt x="432" y="319"/>
                  </a:lnTo>
                  <a:lnTo>
                    <a:pt x="443" y="308"/>
                  </a:lnTo>
                  <a:lnTo>
                    <a:pt x="440" y="304"/>
                  </a:lnTo>
                  <a:lnTo>
                    <a:pt x="440" y="283"/>
                  </a:lnTo>
                  <a:lnTo>
                    <a:pt x="427" y="292"/>
                  </a:lnTo>
                  <a:lnTo>
                    <a:pt x="411" y="295"/>
                  </a:lnTo>
                  <a:lnTo>
                    <a:pt x="401" y="313"/>
                  </a:lnTo>
                  <a:lnTo>
                    <a:pt x="383" y="304"/>
                  </a:lnTo>
                  <a:lnTo>
                    <a:pt x="387" y="297"/>
                  </a:lnTo>
                  <a:lnTo>
                    <a:pt x="393" y="293"/>
                  </a:lnTo>
                  <a:lnTo>
                    <a:pt x="393" y="297"/>
                  </a:lnTo>
                  <a:lnTo>
                    <a:pt x="399" y="286"/>
                  </a:lnTo>
                  <a:lnTo>
                    <a:pt x="390" y="289"/>
                  </a:lnTo>
                  <a:lnTo>
                    <a:pt x="390" y="285"/>
                  </a:lnTo>
                  <a:lnTo>
                    <a:pt x="388" y="290"/>
                  </a:lnTo>
                  <a:lnTo>
                    <a:pt x="378" y="286"/>
                  </a:lnTo>
                  <a:lnTo>
                    <a:pt x="370" y="297"/>
                  </a:lnTo>
                  <a:lnTo>
                    <a:pt x="356" y="300"/>
                  </a:lnTo>
                  <a:lnTo>
                    <a:pt x="331" y="293"/>
                  </a:lnTo>
                  <a:lnTo>
                    <a:pt x="330" y="286"/>
                  </a:lnTo>
                  <a:lnTo>
                    <a:pt x="344" y="264"/>
                  </a:lnTo>
                  <a:lnTo>
                    <a:pt x="359" y="264"/>
                  </a:lnTo>
                  <a:lnTo>
                    <a:pt x="369" y="276"/>
                  </a:lnTo>
                  <a:lnTo>
                    <a:pt x="408" y="282"/>
                  </a:lnTo>
                  <a:lnTo>
                    <a:pt x="380" y="234"/>
                  </a:lnTo>
                  <a:lnTo>
                    <a:pt x="386" y="199"/>
                  </a:lnTo>
                  <a:lnTo>
                    <a:pt x="218" y="205"/>
                  </a:lnTo>
                  <a:lnTo>
                    <a:pt x="220" y="187"/>
                  </a:lnTo>
                  <a:lnTo>
                    <a:pt x="238" y="130"/>
                  </a:lnTo>
                  <a:lnTo>
                    <a:pt x="267" y="92"/>
                  </a:lnTo>
                  <a:lnTo>
                    <a:pt x="259" y="79"/>
                  </a:lnTo>
                  <a:lnTo>
                    <a:pt x="263" y="44"/>
                  </a:lnTo>
                  <a:lnTo>
                    <a:pt x="247" y="0"/>
                  </a:lnTo>
                  <a:lnTo>
                    <a:pt x="0" y="4"/>
                  </a:lnTo>
                </a:path>
              </a:pathLst>
            </a:custGeom>
            <a:solidFill>
              <a:srgbClr val="FF9933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48"/>
            <p:cNvSpPr>
              <a:spLocks/>
            </p:cNvSpPr>
            <p:nvPr/>
          </p:nvSpPr>
          <p:spPr bwMode="auto">
            <a:xfrm>
              <a:off x="3890" y="2370"/>
              <a:ext cx="419" cy="317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17" y="41"/>
                </a:cxn>
                <a:cxn ang="0">
                  <a:pos x="76" y="11"/>
                </a:cxn>
                <a:cxn ang="0">
                  <a:pos x="189" y="0"/>
                </a:cxn>
                <a:cxn ang="0">
                  <a:pos x="236" y="28"/>
                </a:cxn>
                <a:cxn ang="0">
                  <a:pos x="308" y="18"/>
                </a:cxn>
                <a:cxn ang="0">
                  <a:pos x="418" y="96"/>
                </a:cxn>
                <a:cxn ang="0">
                  <a:pos x="385" y="134"/>
                </a:cxn>
                <a:cxn ang="0">
                  <a:pos x="369" y="157"/>
                </a:cxn>
                <a:cxn ang="0">
                  <a:pos x="371" y="183"/>
                </a:cxn>
                <a:cxn ang="0">
                  <a:pos x="342" y="207"/>
                </a:cxn>
                <a:cxn ang="0">
                  <a:pos x="319" y="241"/>
                </a:cxn>
                <a:cxn ang="0">
                  <a:pos x="287" y="261"/>
                </a:cxn>
                <a:cxn ang="0">
                  <a:pos x="274" y="265"/>
                </a:cxn>
                <a:cxn ang="0">
                  <a:pos x="267" y="286"/>
                </a:cxn>
                <a:cxn ang="0">
                  <a:pos x="250" y="274"/>
                </a:cxn>
                <a:cxn ang="0">
                  <a:pos x="265" y="296"/>
                </a:cxn>
                <a:cxn ang="0">
                  <a:pos x="250" y="316"/>
                </a:cxn>
                <a:cxn ang="0">
                  <a:pos x="236" y="314"/>
                </a:cxn>
                <a:cxn ang="0">
                  <a:pos x="224" y="300"/>
                </a:cxn>
                <a:cxn ang="0">
                  <a:pos x="207" y="268"/>
                </a:cxn>
                <a:cxn ang="0">
                  <a:pos x="197" y="265"/>
                </a:cxn>
                <a:cxn ang="0">
                  <a:pos x="177" y="223"/>
                </a:cxn>
                <a:cxn ang="0">
                  <a:pos x="148" y="205"/>
                </a:cxn>
                <a:cxn ang="0">
                  <a:pos x="129" y="177"/>
                </a:cxn>
                <a:cxn ang="0">
                  <a:pos x="77" y="140"/>
                </a:cxn>
                <a:cxn ang="0">
                  <a:pos x="53" y="108"/>
                </a:cxn>
                <a:cxn ang="0">
                  <a:pos x="0" y="74"/>
                </a:cxn>
              </a:cxnLst>
              <a:rect l="0" t="0" r="r" b="b"/>
              <a:pathLst>
                <a:path w="419" h="317">
                  <a:moveTo>
                    <a:pt x="0" y="74"/>
                  </a:moveTo>
                  <a:lnTo>
                    <a:pt x="17" y="41"/>
                  </a:lnTo>
                  <a:lnTo>
                    <a:pt x="76" y="11"/>
                  </a:lnTo>
                  <a:lnTo>
                    <a:pt x="189" y="0"/>
                  </a:lnTo>
                  <a:lnTo>
                    <a:pt x="236" y="28"/>
                  </a:lnTo>
                  <a:lnTo>
                    <a:pt x="308" y="18"/>
                  </a:lnTo>
                  <a:lnTo>
                    <a:pt x="418" y="96"/>
                  </a:lnTo>
                  <a:lnTo>
                    <a:pt x="385" y="134"/>
                  </a:lnTo>
                  <a:lnTo>
                    <a:pt x="369" y="157"/>
                  </a:lnTo>
                  <a:lnTo>
                    <a:pt x="371" y="183"/>
                  </a:lnTo>
                  <a:lnTo>
                    <a:pt x="342" y="207"/>
                  </a:lnTo>
                  <a:lnTo>
                    <a:pt x="319" y="241"/>
                  </a:lnTo>
                  <a:lnTo>
                    <a:pt x="287" y="261"/>
                  </a:lnTo>
                  <a:lnTo>
                    <a:pt x="274" y="265"/>
                  </a:lnTo>
                  <a:lnTo>
                    <a:pt x="267" y="286"/>
                  </a:lnTo>
                  <a:lnTo>
                    <a:pt x="250" y="274"/>
                  </a:lnTo>
                  <a:lnTo>
                    <a:pt x="265" y="296"/>
                  </a:lnTo>
                  <a:lnTo>
                    <a:pt x="250" y="316"/>
                  </a:lnTo>
                  <a:lnTo>
                    <a:pt x="236" y="314"/>
                  </a:lnTo>
                  <a:lnTo>
                    <a:pt x="224" y="300"/>
                  </a:lnTo>
                  <a:lnTo>
                    <a:pt x="207" y="268"/>
                  </a:lnTo>
                  <a:lnTo>
                    <a:pt x="197" y="265"/>
                  </a:lnTo>
                  <a:lnTo>
                    <a:pt x="177" y="223"/>
                  </a:lnTo>
                  <a:lnTo>
                    <a:pt x="148" y="205"/>
                  </a:lnTo>
                  <a:lnTo>
                    <a:pt x="129" y="177"/>
                  </a:lnTo>
                  <a:lnTo>
                    <a:pt x="77" y="140"/>
                  </a:lnTo>
                  <a:lnTo>
                    <a:pt x="53" y="108"/>
                  </a:lnTo>
                  <a:lnTo>
                    <a:pt x="0" y="74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49"/>
            <p:cNvSpPr>
              <a:spLocks/>
            </p:cNvSpPr>
            <p:nvPr/>
          </p:nvSpPr>
          <p:spPr bwMode="auto">
            <a:xfrm>
              <a:off x="3305" y="2228"/>
              <a:ext cx="702" cy="239"/>
            </a:xfrm>
            <a:custGeom>
              <a:avLst/>
              <a:gdLst/>
              <a:ahLst/>
              <a:cxnLst>
                <a:cxn ang="0">
                  <a:pos x="0" y="238"/>
                </a:cxn>
                <a:cxn ang="0">
                  <a:pos x="13" y="197"/>
                </a:cxn>
                <a:cxn ang="0">
                  <a:pos x="8" y="193"/>
                </a:cxn>
                <a:cxn ang="0">
                  <a:pos x="27" y="175"/>
                </a:cxn>
                <a:cxn ang="0">
                  <a:pos x="48" y="140"/>
                </a:cxn>
                <a:cxn ang="0">
                  <a:pos x="41" y="131"/>
                </a:cxn>
                <a:cxn ang="0">
                  <a:pos x="50" y="113"/>
                </a:cxn>
                <a:cxn ang="0">
                  <a:pos x="52" y="94"/>
                </a:cxn>
                <a:cxn ang="0">
                  <a:pos x="65" y="78"/>
                </a:cxn>
                <a:cxn ang="0">
                  <a:pos x="175" y="70"/>
                </a:cxn>
                <a:cxn ang="0">
                  <a:pos x="174" y="53"/>
                </a:cxn>
                <a:cxn ang="0">
                  <a:pos x="206" y="54"/>
                </a:cxn>
                <a:cxn ang="0">
                  <a:pos x="537" y="24"/>
                </a:cxn>
                <a:cxn ang="0">
                  <a:pos x="701" y="0"/>
                </a:cxn>
                <a:cxn ang="0">
                  <a:pos x="697" y="26"/>
                </a:cxn>
                <a:cxn ang="0">
                  <a:pos x="686" y="32"/>
                </a:cxn>
                <a:cxn ang="0">
                  <a:pos x="671" y="57"/>
                </a:cxn>
                <a:cxn ang="0">
                  <a:pos x="660" y="56"/>
                </a:cxn>
                <a:cxn ang="0">
                  <a:pos x="649" y="63"/>
                </a:cxn>
                <a:cxn ang="0">
                  <a:pos x="638" y="75"/>
                </a:cxn>
                <a:cxn ang="0">
                  <a:pos x="625" y="68"/>
                </a:cxn>
                <a:cxn ang="0">
                  <a:pos x="607" y="84"/>
                </a:cxn>
                <a:cxn ang="0">
                  <a:pos x="604" y="97"/>
                </a:cxn>
                <a:cxn ang="0">
                  <a:pos x="526" y="144"/>
                </a:cxn>
                <a:cxn ang="0">
                  <a:pos x="522" y="162"/>
                </a:cxn>
                <a:cxn ang="0">
                  <a:pos x="500" y="172"/>
                </a:cxn>
                <a:cxn ang="0">
                  <a:pos x="500" y="196"/>
                </a:cxn>
                <a:cxn ang="0">
                  <a:pos x="392" y="208"/>
                </a:cxn>
                <a:cxn ang="0">
                  <a:pos x="176" y="228"/>
                </a:cxn>
                <a:cxn ang="0">
                  <a:pos x="0" y="238"/>
                </a:cxn>
              </a:cxnLst>
              <a:rect l="0" t="0" r="r" b="b"/>
              <a:pathLst>
                <a:path w="702" h="239">
                  <a:moveTo>
                    <a:pt x="0" y="238"/>
                  </a:moveTo>
                  <a:lnTo>
                    <a:pt x="13" y="197"/>
                  </a:lnTo>
                  <a:lnTo>
                    <a:pt x="8" y="193"/>
                  </a:lnTo>
                  <a:lnTo>
                    <a:pt x="27" y="175"/>
                  </a:lnTo>
                  <a:lnTo>
                    <a:pt x="48" y="140"/>
                  </a:lnTo>
                  <a:lnTo>
                    <a:pt x="41" y="131"/>
                  </a:lnTo>
                  <a:lnTo>
                    <a:pt x="50" y="113"/>
                  </a:lnTo>
                  <a:lnTo>
                    <a:pt x="52" y="94"/>
                  </a:lnTo>
                  <a:lnTo>
                    <a:pt x="65" y="78"/>
                  </a:lnTo>
                  <a:lnTo>
                    <a:pt x="175" y="70"/>
                  </a:lnTo>
                  <a:lnTo>
                    <a:pt x="174" y="53"/>
                  </a:lnTo>
                  <a:lnTo>
                    <a:pt x="206" y="54"/>
                  </a:lnTo>
                  <a:lnTo>
                    <a:pt x="537" y="24"/>
                  </a:lnTo>
                  <a:lnTo>
                    <a:pt x="701" y="0"/>
                  </a:lnTo>
                  <a:lnTo>
                    <a:pt x="697" y="26"/>
                  </a:lnTo>
                  <a:lnTo>
                    <a:pt x="686" y="32"/>
                  </a:lnTo>
                  <a:lnTo>
                    <a:pt x="671" y="57"/>
                  </a:lnTo>
                  <a:lnTo>
                    <a:pt x="660" y="56"/>
                  </a:lnTo>
                  <a:lnTo>
                    <a:pt x="649" y="63"/>
                  </a:lnTo>
                  <a:lnTo>
                    <a:pt x="638" y="75"/>
                  </a:lnTo>
                  <a:lnTo>
                    <a:pt x="625" y="68"/>
                  </a:lnTo>
                  <a:lnTo>
                    <a:pt x="607" y="84"/>
                  </a:lnTo>
                  <a:lnTo>
                    <a:pt x="604" y="97"/>
                  </a:lnTo>
                  <a:lnTo>
                    <a:pt x="526" y="144"/>
                  </a:lnTo>
                  <a:lnTo>
                    <a:pt x="522" y="162"/>
                  </a:lnTo>
                  <a:lnTo>
                    <a:pt x="500" y="172"/>
                  </a:lnTo>
                  <a:lnTo>
                    <a:pt x="500" y="196"/>
                  </a:lnTo>
                  <a:lnTo>
                    <a:pt x="392" y="208"/>
                  </a:lnTo>
                  <a:lnTo>
                    <a:pt x="176" y="228"/>
                  </a:lnTo>
                  <a:lnTo>
                    <a:pt x="0" y="238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7" name="Freeform 50"/>
          <p:cNvSpPr>
            <a:spLocks/>
          </p:cNvSpPr>
          <p:nvPr/>
        </p:nvSpPr>
        <p:spPr bwMode="auto">
          <a:xfrm>
            <a:off x="4870450" y="4064000"/>
            <a:ext cx="782638" cy="722313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6" y="125"/>
              </a:cxn>
              <a:cxn ang="0">
                <a:pos x="13" y="305"/>
              </a:cxn>
              <a:cxn ang="0">
                <a:pos x="22" y="315"/>
              </a:cxn>
              <a:cxn ang="0">
                <a:pos x="49" y="315"/>
              </a:cxn>
              <a:cxn ang="0">
                <a:pos x="51" y="370"/>
              </a:cxn>
              <a:cxn ang="0">
                <a:pos x="298" y="366"/>
              </a:cxn>
              <a:cxn ang="0">
                <a:pos x="294" y="310"/>
              </a:cxn>
              <a:cxn ang="0">
                <a:pos x="315" y="250"/>
              </a:cxn>
              <a:cxn ang="0">
                <a:pos x="344" y="206"/>
              </a:cxn>
              <a:cxn ang="0">
                <a:pos x="343" y="194"/>
              </a:cxn>
              <a:cxn ang="0">
                <a:pos x="366" y="156"/>
              </a:cxn>
              <a:cxn ang="0">
                <a:pos x="378" y="115"/>
              </a:cxn>
              <a:cxn ang="0">
                <a:pos x="374" y="111"/>
              </a:cxn>
              <a:cxn ang="0">
                <a:pos x="393" y="93"/>
              </a:cxn>
              <a:cxn ang="0">
                <a:pos x="414" y="58"/>
              </a:cxn>
              <a:cxn ang="0">
                <a:pos x="407" y="49"/>
              </a:cxn>
              <a:cxn ang="0">
                <a:pos x="352" y="51"/>
              </a:cxn>
              <a:cxn ang="0">
                <a:pos x="367" y="31"/>
              </a:cxn>
              <a:cxn ang="0">
                <a:pos x="361" y="0"/>
              </a:cxn>
              <a:cxn ang="0">
                <a:pos x="0" y="12"/>
              </a:cxn>
            </a:cxnLst>
            <a:rect l="0" t="0" r="r" b="b"/>
            <a:pathLst>
              <a:path w="415" h="371">
                <a:moveTo>
                  <a:pt x="0" y="12"/>
                </a:moveTo>
                <a:lnTo>
                  <a:pt x="16" y="125"/>
                </a:lnTo>
                <a:lnTo>
                  <a:pt x="13" y="305"/>
                </a:lnTo>
                <a:lnTo>
                  <a:pt x="22" y="315"/>
                </a:lnTo>
                <a:lnTo>
                  <a:pt x="49" y="315"/>
                </a:lnTo>
                <a:lnTo>
                  <a:pt x="51" y="370"/>
                </a:lnTo>
                <a:lnTo>
                  <a:pt x="298" y="366"/>
                </a:lnTo>
                <a:lnTo>
                  <a:pt x="294" y="310"/>
                </a:lnTo>
                <a:lnTo>
                  <a:pt x="315" y="250"/>
                </a:lnTo>
                <a:lnTo>
                  <a:pt x="344" y="206"/>
                </a:lnTo>
                <a:lnTo>
                  <a:pt x="343" y="194"/>
                </a:lnTo>
                <a:lnTo>
                  <a:pt x="366" y="156"/>
                </a:lnTo>
                <a:lnTo>
                  <a:pt x="378" y="115"/>
                </a:lnTo>
                <a:lnTo>
                  <a:pt x="374" y="111"/>
                </a:lnTo>
                <a:lnTo>
                  <a:pt x="393" y="93"/>
                </a:lnTo>
                <a:lnTo>
                  <a:pt x="414" y="58"/>
                </a:lnTo>
                <a:lnTo>
                  <a:pt x="407" y="49"/>
                </a:lnTo>
                <a:lnTo>
                  <a:pt x="352" y="51"/>
                </a:lnTo>
                <a:lnTo>
                  <a:pt x="367" y="31"/>
                </a:lnTo>
                <a:lnTo>
                  <a:pt x="361" y="0"/>
                </a:lnTo>
                <a:lnTo>
                  <a:pt x="0" y="12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8" name="Freeform 51"/>
          <p:cNvSpPr>
            <a:spLocks/>
          </p:cNvSpPr>
          <p:nvPr/>
        </p:nvSpPr>
        <p:spPr bwMode="auto">
          <a:xfrm>
            <a:off x="3562350" y="3941763"/>
            <a:ext cx="1339850" cy="717550"/>
          </a:xfrm>
          <a:custGeom>
            <a:avLst/>
            <a:gdLst>
              <a:gd name="T0" fmla="*/ 0 w 711"/>
              <a:gd name="T1" fmla="*/ 54 h 369"/>
              <a:gd name="T2" fmla="*/ 4 w 711"/>
              <a:gd name="T3" fmla="*/ 0 h 369"/>
              <a:gd name="T4" fmla="*/ 82 w 711"/>
              <a:gd name="T5" fmla="*/ 6 h 369"/>
              <a:gd name="T6" fmla="*/ 430 w 711"/>
              <a:gd name="T7" fmla="*/ 22 h 369"/>
              <a:gd name="T8" fmla="*/ 691 w 711"/>
              <a:gd name="T9" fmla="*/ 20 h 369"/>
              <a:gd name="T10" fmla="*/ 694 w 711"/>
              <a:gd name="T11" fmla="*/ 75 h 369"/>
              <a:gd name="T12" fmla="*/ 710 w 711"/>
              <a:gd name="T13" fmla="*/ 188 h 369"/>
              <a:gd name="T14" fmla="*/ 707 w 711"/>
              <a:gd name="T15" fmla="*/ 368 h 369"/>
              <a:gd name="T16" fmla="*/ 684 w 711"/>
              <a:gd name="T17" fmla="*/ 361 h 369"/>
              <a:gd name="T18" fmla="*/ 650 w 711"/>
              <a:gd name="T19" fmla="*/ 336 h 369"/>
              <a:gd name="T20" fmla="*/ 635 w 711"/>
              <a:gd name="T21" fmla="*/ 343 h 369"/>
              <a:gd name="T22" fmla="*/ 590 w 711"/>
              <a:gd name="T23" fmla="*/ 348 h 369"/>
              <a:gd name="T24" fmla="*/ 544 w 711"/>
              <a:gd name="T25" fmla="*/ 362 h 369"/>
              <a:gd name="T26" fmla="*/ 527 w 711"/>
              <a:gd name="T27" fmla="*/ 346 h 369"/>
              <a:gd name="T28" fmla="*/ 503 w 711"/>
              <a:gd name="T29" fmla="*/ 351 h 369"/>
              <a:gd name="T30" fmla="*/ 498 w 711"/>
              <a:gd name="T31" fmla="*/ 337 h 369"/>
              <a:gd name="T32" fmla="*/ 482 w 711"/>
              <a:gd name="T33" fmla="*/ 349 h 369"/>
              <a:gd name="T34" fmla="*/ 480 w 711"/>
              <a:gd name="T35" fmla="*/ 362 h 369"/>
              <a:gd name="T36" fmla="*/ 475 w 711"/>
              <a:gd name="T37" fmla="*/ 343 h 369"/>
              <a:gd name="T38" fmla="*/ 458 w 711"/>
              <a:gd name="T39" fmla="*/ 356 h 369"/>
              <a:gd name="T40" fmla="*/ 431 w 711"/>
              <a:gd name="T41" fmla="*/ 333 h 369"/>
              <a:gd name="T42" fmla="*/ 419 w 711"/>
              <a:gd name="T43" fmla="*/ 349 h 369"/>
              <a:gd name="T44" fmla="*/ 409 w 711"/>
              <a:gd name="T45" fmla="*/ 340 h 369"/>
              <a:gd name="T46" fmla="*/ 396 w 711"/>
              <a:gd name="T47" fmla="*/ 315 h 369"/>
              <a:gd name="T48" fmla="*/ 373 w 711"/>
              <a:gd name="T49" fmla="*/ 314 h 369"/>
              <a:gd name="T50" fmla="*/ 370 w 711"/>
              <a:gd name="T51" fmla="*/ 321 h 369"/>
              <a:gd name="T52" fmla="*/ 356 w 711"/>
              <a:gd name="T53" fmla="*/ 312 h 369"/>
              <a:gd name="T54" fmla="*/ 343 w 711"/>
              <a:gd name="T55" fmla="*/ 316 h 369"/>
              <a:gd name="T56" fmla="*/ 325 w 711"/>
              <a:gd name="T57" fmla="*/ 308 h 369"/>
              <a:gd name="T58" fmla="*/ 305 w 711"/>
              <a:gd name="T59" fmla="*/ 305 h 369"/>
              <a:gd name="T60" fmla="*/ 306 w 711"/>
              <a:gd name="T61" fmla="*/ 292 h 369"/>
              <a:gd name="T62" fmla="*/ 294 w 711"/>
              <a:gd name="T63" fmla="*/ 279 h 369"/>
              <a:gd name="T64" fmla="*/ 288 w 711"/>
              <a:gd name="T65" fmla="*/ 288 h 369"/>
              <a:gd name="T66" fmla="*/ 262 w 711"/>
              <a:gd name="T67" fmla="*/ 287 h 369"/>
              <a:gd name="T68" fmla="*/ 240 w 711"/>
              <a:gd name="T69" fmla="*/ 267 h 369"/>
              <a:gd name="T70" fmla="*/ 247 w 711"/>
              <a:gd name="T71" fmla="*/ 69 h 369"/>
              <a:gd name="T72" fmla="*/ 0 w 711"/>
              <a:gd name="T73" fmla="*/ 54 h 3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711"/>
              <a:gd name="T112" fmla="*/ 0 h 369"/>
              <a:gd name="T113" fmla="*/ 711 w 711"/>
              <a:gd name="T114" fmla="*/ 369 h 36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711" h="369">
                <a:moveTo>
                  <a:pt x="0" y="54"/>
                </a:moveTo>
                <a:lnTo>
                  <a:pt x="4" y="0"/>
                </a:lnTo>
                <a:lnTo>
                  <a:pt x="82" y="6"/>
                </a:lnTo>
                <a:lnTo>
                  <a:pt x="430" y="22"/>
                </a:lnTo>
                <a:lnTo>
                  <a:pt x="691" y="20"/>
                </a:lnTo>
                <a:lnTo>
                  <a:pt x="694" y="75"/>
                </a:lnTo>
                <a:lnTo>
                  <a:pt x="710" y="188"/>
                </a:lnTo>
                <a:lnTo>
                  <a:pt x="707" y="368"/>
                </a:lnTo>
                <a:lnTo>
                  <a:pt x="684" y="361"/>
                </a:lnTo>
                <a:lnTo>
                  <a:pt x="650" y="336"/>
                </a:lnTo>
                <a:lnTo>
                  <a:pt x="635" y="343"/>
                </a:lnTo>
                <a:lnTo>
                  <a:pt x="590" y="348"/>
                </a:lnTo>
                <a:lnTo>
                  <a:pt x="544" y="362"/>
                </a:lnTo>
                <a:lnTo>
                  <a:pt x="527" y="346"/>
                </a:lnTo>
                <a:lnTo>
                  <a:pt x="503" y="351"/>
                </a:lnTo>
                <a:lnTo>
                  <a:pt x="498" y="337"/>
                </a:lnTo>
                <a:lnTo>
                  <a:pt x="482" y="349"/>
                </a:lnTo>
                <a:lnTo>
                  <a:pt x="480" y="362"/>
                </a:lnTo>
                <a:lnTo>
                  <a:pt x="475" y="343"/>
                </a:lnTo>
                <a:lnTo>
                  <a:pt x="458" y="356"/>
                </a:lnTo>
                <a:lnTo>
                  <a:pt x="431" y="333"/>
                </a:lnTo>
                <a:lnTo>
                  <a:pt x="419" y="349"/>
                </a:lnTo>
                <a:lnTo>
                  <a:pt x="409" y="340"/>
                </a:lnTo>
                <a:lnTo>
                  <a:pt x="396" y="315"/>
                </a:lnTo>
                <a:lnTo>
                  <a:pt x="373" y="314"/>
                </a:lnTo>
                <a:lnTo>
                  <a:pt x="370" y="321"/>
                </a:lnTo>
                <a:lnTo>
                  <a:pt x="356" y="312"/>
                </a:lnTo>
                <a:lnTo>
                  <a:pt x="343" y="316"/>
                </a:lnTo>
                <a:lnTo>
                  <a:pt x="325" y="308"/>
                </a:lnTo>
                <a:lnTo>
                  <a:pt x="305" y="305"/>
                </a:lnTo>
                <a:lnTo>
                  <a:pt x="306" y="292"/>
                </a:lnTo>
                <a:lnTo>
                  <a:pt x="294" y="279"/>
                </a:lnTo>
                <a:lnTo>
                  <a:pt x="288" y="288"/>
                </a:lnTo>
                <a:lnTo>
                  <a:pt x="262" y="287"/>
                </a:lnTo>
                <a:lnTo>
                  <a:pt x="240" y="267"/>
                </a:lnTo>
                <a:lnTo>
                  <a:pt x="247" y="69"/>
                </a:lnTo>
                <a:lnTo>
                  <a:pt x="0" y="54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" name="Freeform 52"/>
          <p:cNvSpPr>
            <a:spLocks/>
          </p:cNvSpPr>
          <p:nvPr/>
        </p:nvSpPr>
        <p:spPr bwMode="auto">
          <a:xfrm>
            <a:off x="2892425" y="4046538"/>
            <a:ext cx="2165350" cy="2151062"/>
          </a:xfrm>
          <a:custGeom>
            <a:avLst/>
            <a:gdLst/>
            <a:ahLst/>
            <a:cxnLst>
              <a:cxn ang="0">
                <a:pos x="22" y="433"/>
              </a:cxn>
              <a:cxn ang="0">
                <a:pos x="602" y="15"/>
              </a:cxn>
              <a:cxn ang="0">
                <a:pos x="643" y="234"/>
              </a:cxn>
              <a:cxn ang="0">
                <a:pos x="660" y="251"/>
              </a:cxn>
              <a:cxn ang="0">
                <a:pos x="711" y="258"/>
              </a:cxn>
              <a:cxn ang="0">
                <a:pos x="751" y="261"/>
              </a:cxn>
              <a:cxn ang="0">
                <a:pos x="786" y="279"/>
              </a:cxn>
              <a:cxn ang="0">
                <a:pos x="835" y="308"/>
              </a:cxn>
              <a:cxn ang="0">
                <a:pos x="858" y="297"/>
              </a:cxn>
              <a:cxn ang="0">
                <a:pos x="945" y="294"/>
              </a:cxn>
              <a:cxn ang="0">
                <a:pos x="1039" y="307"/>
              </a:cxn>
              <a:cxn ang="0">
                <a:pos x="1098" y="324"/>
              </a:cxn>
              <a:cxn ang="0">
                <a:pos x="1118" y="501"/>
              </a:cxn>
              <a:cxn ang="0">
                <a:pos x="1147" y="600"/>
              </a:cxn>
              <a:cxn ang="0">
                <a:pos x="1137" y="666"/>
              </a:cxn>
              <a:cxn ang="0">
                <a:pos x="1117" y="710"/>
              </a:cxn>
              <a:cxn ang="0">
                <a:pos x="1040" y="754"/>
              </a:cxn>
              <a:cxn ang="0">
                <a:pos x="1047" y="709"/>
              </a:cxn>
              <a:cxn ang="0">
                <a:pos x="1018" y="738"/>
              </a:cxn>
              <a:cxn ang="0">
                <a:pos x="1013" y="772"/>
              </a:cxn>
              <a:cxn ang="0">
                <a:pos x="896" y="856"/>
              </a:cxn>
              <a:cxn ang="0">
                <a:pos x="908" y="838"/>
              </a:cxn>
              <a:cxn ang="0">
                <a:pos x="890" y="823"/>
              </a:cxn>
              <a:cxn ang="0">
                <a:pos x="869" y="837"/>
              </a:cxn>
              <a:cxn ang="0">
                <a:pos x="856" y="846"/>
              </a:cxn>
              <a:cxn ang="0">
                <a:pos x="818" y="877"/>
              </a:cxn>
              <a:cxn ang="0">
                <a:pos x="785" y="909"/>
              </a:cxn>
              <a:cxn ang="0">
                <a:pos x="809" y="928"/>
              </a:cxn>
              <a:cxn ang="0">
                <a:pos x="787" y="956"/>
              </a:cxn>
              <a:cxn ang="0">
                <a:pos x="766" y="970"/>
              </a:cxn>
              <a:cxn ang="0">
                <a:pos x="791" y="1057"/>
              </a:cxn>
              <a:cxn ang="0">
                <a:pos x="753" y="1092"/>
              </a:cxn>
              <a:cxn ang="0">
                <a:pos x="638" y="1053"/>
              </a:cxn>
              <a:cxn ang="0">
                <a:pos x="608" y="988"/>
              </a:cxn>
              <a:cxn ang="0">
                <a:pos x="601" y="931"/>
              </a:cxn>
              <a:cxn ang="0">
                <a:pos x="493" y="756"/>
              </a:cxn>
              <a:cxn ang="0">
                <a:pos x="413" y="698"/>
              </a:cxn>
              <a:cxn ang="0">
                <a:pos x="354" y="695"/>
              </a:cxn>
              <a:cxn ang="0">
                <a:pos x="282" y="770"/>
              </a:cxn>
              <a:cxn ang="0">
                <a:pos x="205" y="731"/>
              </a:cxn>
              <a:cxn ang="0">
                <a:pos x="151" y="631"/>
              </a:cxn>
              <a:cxn ang="0">
                <a:pos x="49" y="499"/>
              </a:cxn>
              <a:cxn ang="0">
                <a:pos x="7" y="454"/>
              </a:cxn>
            </a:cxnLst>
            <a:rect l="0" t="0" r="r" b="b"/>
            <a:pathLst>
              <a:path w="1148" h="1106">
                <a:moveTo>
                  <a:pt x="7" y="454"/>
                </a:moveTo>
                <a:lnTo>
                  <a:pt x="0" y="432"/>
                </a:lnTo>
                <a:lnTo>
                  <a:pt x="22" y="433"/>
                </a:lnTo>
                <a:lnTo>
                  <a:pt x="312" y="461"/>
                </a:lnTo>
                <a:lnTo>
                  <a:pt x="355" y="0"/>
                </a:lnTo>
                <a:lnTo>
                  <a:pt x="602" y="15"/>
                </a:lnTo>
                <a:lnTo>
                  <a:pt x="595" y="213"/>
                </a:lnTo>
                <a:lnTo>
                  <a:pt x="617" y="233"/>
                </a:lnTo>
                <a:lnTo>
                  <a:pt x="643" y="234"/>
                </a:lnTo>
                <a:lnTo>
                  <a:pt x="649" y="225"/>
                </a:lnTo>
                <a:lnTo>
                  <a:pt x="661" y="238"/>
                </a:lnTo>
                <a:lnTo>
                  <a:pt x="660" y="251"/>
                </a:lnTo>
                <a:lnTo>
                  <a:pt x="680" y="254"/>
                </a:lnTo>
                <a:lnTo>
                  <a:pt x="698" y="262"/>
                </a:lnTo>
                <a:lnTo>
                  <a:pt x="711" y="258"/>
                </a:lnTo>
                <a:lnTo>
                  <a:pt x="725" y="267"/>
                </a:lnTo>
                <a:lnTo>
                  <a:pt x="728" y="260"/>
                </a:lnTo>
                <a:lnTo>
                  <a:pt x="751" y="261"/>
                </a:lnTo>
                <a:lnTo>
                  <a:pt x="764" y="286"/>
                </a:lnTo>
                <a:lnTo>
                  <a:pt x="774" y="295"/>
                </a:lnTo>
                <a:lnTo>
                  <a:pt x="786" y="279"/>
                </a:lnTo>
                <a:lnTo>
                  <a:pt x="813" y="302"/>
                </a:lnTo>
                <a:lnTo>
                  <a:pt x="830" y="289"/>
                </a:lnTo>
                <a:lnTo>
                  <a:pt x="835" y="308"/>
                </a:lnTo>
                <a:lnTo>
                  <a:pt x="837" y="295"/>
                </a:lnTo>
                <a:lnTo>
                  <a:pt x="853" y="283"/>
                </a:lnTo>
                <a:lnTo>
                  <a:pt x="858" y="297"/>
                </a:lnTo>
                <a:lnTo>
                  <a:pt x="882" y="292"/>
                </a:lnTo>
                <a:lnTo>
                  <a:pt x="899" y="308"/>
                </a:lnTo>
                <a:lnTo>
                  <a:pt x="945" y="294"/>
                </a:lnTo>
                <a:lnTo>
                  <a:pt x="990" y="289"/>
                </a:lnTo>
                <a:lnTo>
                  <a:pt x="1005" y="282"/>
                </a:lnTo>
                <a:lnTo>
                  <a:pt x="1039" y="307"/>
                </a:lnTo>
                <a:lnTo>
                  <a:pt x="1062" y="314"/>
                </a:lnTo>
                <a:lnTo>
                  <a:pt x="1071" y="324"/>
                </a:lnTo>
                <a:lnTo>
                  <a:pt x="1098" y="324"/>
                </a:lnTo>
                <a:lnTo>
                  <a:pt x="1100" y="379"/>
                </a:lnTo>
                <a:lnTo>
                  <a:pt x="1106" y="487"/>
                </a:lnTo>
                <a:lnTo>
                  <a:pt x="1118" y="501"/>
                </a:lnTo>
                <a:lnTo>
                  <a:pt x="1123" y="528"/>
                </a:lnTo>
                <a:lnTo>
                  <a:pt x="1147" y="568"/>
                </a:lnTo>
                <a:lnTo>
                  <a:pt x="1147" y="600"/>
                </a:lnTo>
                <a:lnTo>
                  <a:pt x="1134" y="631"/>
                </a:lnTo>
                <a:lnTo>
                  <a:pt x="1134" y="648"/>
                </a:lnTo>
                <a:lnTo>
                  <a:pt x="1137" y="666"/>
                </a:lnTo>
                <a:lnTo>
                  <a:pt x="1136" y="684"/>
                </a:lnTo>
                <a:lnTo>
                  <a:pt x="1128" y="695"/>
                </a:lnTo>
                <a:lnTo>
                  <a:pt x="1117" y="710"/>
                </a:lnTo>
                <a:lnTo>
                  <a:pt x="1124" y="719"/>
                </a:lnTo>
                <a:lnTo>
                  <a:pt x="1078" y="733"/>
                </a:lnTo>
                <a:lnTo>
                  <a:pt x="1040" y="754"/>
                </a:lnTo>
                <a:lnTo>
                  <a:pt x="1063" y="736"/>
                </a:lnTo>
                <a:lnTo>
                  <a:pt x="1039" y="736"/>
                </a:lnTo>
                <a:lnTo>
                  <a:pt x="1047" y="709"/>
                </a:lnTo>
                <a:lnTo>
                  <a:pt x="1026" y="724"/>
                </a:lnTo>
                <a:lnTo>
                  <a:pt x="1017" y="720"/>
                </a:lnTo>
                <a:lnTo>
                  <a:pt x="1018" y="738"/>
                </a:lnTo>
                <a:lnTo>
                  <a:pt x="1025" y="743"/>
                </a:lnTo>
                <a:lnTo>
                  <a:pt x="1026" y="758"/>
                </a:lnTo>
                <a:lnTo>
                  <a:pt x="1013" y="772"/>
                </a:lnTo>
                <a:lnTo>
                  <a:pt x="1005" y="771"/>
                </a:lnTo>
                <a:lnTo>
                  <a:pt x="1003" y="791"/>
                </a:lnTo>
                <a:lnTo>
                  <a:pt x="896" y="856"/>
                </a:lnTo>
                <a:lnTo>
                  <a:pt x="898" y="849"/>
                </a:lnTo>
                <a:lnTo>
                  <a:pt x="947" y="818"/>
                </a:lnTo>
                <a:lnTo>
                  <a:pt x="908" y="838"/>
                </a:lnTo>
                <a:lnTo>
                  <a:pt x="910" y="819"/>
                </a:lnTo>
                <a:lnTo>
                  <a:pt x="902" y="829"/>
                </a:lnTo>
                <a:lnTo>
                  <a:pt x="890" y="823"/>
                </a:lnTo>
                <a:lnTo>
                  <a:pt x="885" y="838"/>
                </a:lnTo>
                <a:lnTo>
                  <a:pt x="868" y="823"/>
                </a:lnTo>
                <a:lnTo>
                  <a:pt x="869" y="837"/>
                </a:lnTo>
                <a:lnTo>
                  <a:pt x="890" y="850"/>
                </a:lnTo>
                <a:lnTo>
                  <a:pt x="866" y="861"/>
                </a:lnTo>
                <a:lnTo>
                  <a:pt x="856" y="846"/>
                </a:lnTo>
                <a:lnTo>
                  <a:pt x="847" y="889"/>
                </a:lnTo>
                <a:lnTo>
                  <a:pt x="839" y="870"/>
                </a:lnTo>
                <a:lnTo>
                  <a:pt x="818" y="877"/>
                </a:lnTo>
                <a:lnTo>
                  <a:pt x="814" y="889"/>
                </a:lnTo>
                <a:lnTo>
                  <a:pt x="823" y="908"/>
                </a:lnTo>
                <a:lnTo>
                  <a:pt x="785" y="909"/>
                </a:lnTo>
                <a:lnTo>
                  <a:pt x="799" y="914"/>
                </a:lnTo>
                <a:lnTo>
                  <a:pt x="800" y="931"/>
                </a:lnTo>
                <a:lnTo>
                  <a:pt x="809" y="928"/>
                </a:lnTo>
                <a:lnTo>
                  <a:pt x="803" y="940"/>
                </a:lnTo>
                <a:lnTo>
                  <a:pt x="787" y="968"/>
                </a:lnTo>
                <a:lnTo>
                  <a:pt x="787" y="956"/>
                </a:lnTo>
                <a:lnTo>
                  <a:pt x="778" y="966"/>
                </a:lnTo>
                <a:lnTo>
                  <a:pt x="762" y="950"/>
                </a:lnTo>
                <a:lnTo>
                  <a:pt x="766" y="970"/>
                </a:lnTo>
                <a:lnTo>
                  <a:pt x="794" y="971"/>
                </a:lnTo>
                <a:lnTo>
                  <a:pt x="782" y="1000"/>
                </a:lnTo>
                <a:lnTo>
                  <a:pt x="791" y="1057"/>
                </a:lnTo>
                <a:lnTo>
                  <a:pt x="817" y="1104"/>
                </a:lnTo>
                <a:lnTo>
                  <a:pt x="784" y="1105"/>
                </a:lnTo>
                <a:lnTo>
                  <a:pt x="753" y="1092"/>
                </a:lnTo>
                <a:lnTo>
                  <a:pt x="725" y="1093"/>
                </a:lnTo>
                <a:lnTo>
                  <a:pt x="685" y="1070"/>
                </a:lnTo>
                <a:lnTo>
                  <a:pt x="638" y="1053"/>
                </a:lnTo>
                <a:lnTo>
                  <a:pt x="634" y="1035"/>
                </a:lnTo>
                <a:lnTo>
                  <a:pt x="622" y="1009"/>
                </a:lnTo>
                <a:lnTo>
                  <a:pt x="608" y="988"/>
                </a:lnTo>
                <a:lnTo>
                  <a:pt x="608" y="968"/>
                </a:lnTo>
                <a:lnTo>
                  <a:pt x="601" y="961"/>
                </a:lnTo>
                <a:lnTo>
                  <a:pt x="601" y="931"/>
                </a:lnTo>
                <a:lnTo>
                  <a:pt x="573" y="910"/>
                </a:lnTo>
                <a:lnTo>
                  <a:pt x="545" y="866"/>
                </a:lnTo>
                <a:lnTo>
                  <a:pt x="493" y="756"/>
                </a:lnTo>
                <a:lnTo>
                  <a:pt x="457" y="727"/>
                </a:lnTo>
                <a:lnTo>
                  <a:pt x="444" y="701"/>
                </a:lnTo>
                <a:lnTo>
                  <a:pt x="413" y="698"/>
                </a:lnTo>
                <a:lnTo>
                  <a:pt x="384" y="695"/>
                </a:lnTo>
                <a:lnTo>
                  <a:pt x="362" y="684"/>
                </a:lnTo>
                <a:lnTo>
                  <a:pt x="354" y="695"/>
                </a:lnTo>
                <a:lnTo>
                  <a:pt x="328" y="695"/>
                </a:lnTo>
                <a:lnTo>
                  <a:pt x="307" y="749"/>
                </a:lnTo>
                <a:lnTo>
                  <a:pt x="282" y="770"/>
                </a:lnTo>
                <a:lnTo>
                  <a:pt x="266" y="769"/>
                </a:lnTo>
                <a:lnTo>
                  <a:pt x="224" y="736"/>
                </a:lnTo>
                <a:lnTo>
                  <a:pt x="205" y="731"/>
                </a:lnTo>
                <a:lnTo>
                  <a:pt x="163" y="692"/>
                </a:lnTo>
                <a:lnTo>
                  <a:pt x="151" y="662"/>
                </a:lnTo>
                <a:lnTo>
                  <a:pt x="151" y="631"/>
                </a:lnTo>
                <a:lnTo>
                  <a:pt x="133" y="587"/>
                </a:lnTo>
                <a:lnTo>
                  <a:pt x="97" y="559"/>
                </a:lnTo>
                <a:lnTo>
                  <a:pt x="49" y="499"/>
                </a:lnTo>
                <a:lnTo>
                  <a:pt x="30" y="490"/>
                </a:lnTo>
                <a:lnTo>
                  <a:pt x="20" y="457"/>
                </a:lnTo>
                <a:lnTo>
                  <a:pt x="7" y="454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0" name="Freeform 53"/>
          <p:cNvSpPr>
            <a:spLocks/>
          </p:cNvSpPr>
          <p:nvPr/>
        </p:nvSpPr>
        <p:spPr bwMode="auto">
          <a:xfrm>
            <a:off x="2638425" y="3036888"/>
            <a:ext cx="1131888" cy="917575"/>
          </a:xfrm>
          <a:custGeom>
            <a:avLst/>
            <a:gdLst/>
            <a:ahLst/>
            <a:cxnLst>
              <a:cxn ang="0">
                <a:pos x="0" y="411"/>
              </a:cxn>
              <a:cxn ang="0">
                <a:pos x="58" y="0"/>
              </a:cxn>
              <a:cxn ang="0">
                <a:pos x="444" y="44"/>
              </a:cxn>
              <a:cxn ang="0">
                <a:pos x="599" y="57"/>
              </a:cxn>
              <a:cxn ang="0">
                <a:pos x="592" y="160"/>
              </a:cxn>
              <a:cxn ang="0">
                <a:pos x="571" y="471"/>
              </a:cxn>
              <a:cxn ang="0">
                <a:pos x="493" y="465"/>
              </a:cxn>
              <a:cxn ang="0">
                <a:pos x="247" y="442"/>
              </a:cxn>
              <a:cxn ang="0">
                <a:pos x="0" y="411"/>
              </a:cxn>
            </a:cxnLst>
            <a:rect l="0" t="0" r="r" b="b"/>
            <a:pathLst>
              <a:path w="600" h="472">
                <a:moveTo>
                  <a:pt x="0" y="411"/>
                </a:moveTo>
                <a:lnTo>
                  <a:pt x="58" y="0"/>
                </a:lnTo>
                <a:lnTo>
                  <a:pt x="444" y="44"/>
                </a:lnTo>
                <a:lnTo>
                  <a:pt x="599" y="57"/>
                </a:lnTo>
                <a:lnTo>
                  <a:pt x="592" y="160"/>
                </a:lnTo>
                <a:lnTo>
                  <a:pt x="571" y="471"/>
                </a:lnTo>
                <a:lnTo>
                  <a:pt x="493" y="465"/>
                </a:lnTo>
                <a:lnTo>
                  <a:pt x="247" y="442"/>
                </a:lnTo>
                <a:lnTo>
                  <a:pt x="0" y="411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" name="Freeform 54"/>
          <p:cNvSpPr>
            <a:spLocks/>
          </p:cNvSpPr>
          <p:nvPr/>
        </p:nvSpPr>
        <p:spPr bwMode="auto">
          <a:xfrm>
            <a:off x="917575" y="1066800"/>
            <a:ext cx="1035050" cy="773113"/>
          </a:xfrm>
          <a:custGeom>
            <a:avLst/>
            <a:gdLst>
              <a:gd name="T0" fmla="*/ 18 w 549"/>
              <a:gd name="T1" fmla="*/ 110 h 398"/>
              <a:gd name="T2" fmla="*/ 14 w 549"/>
              <a:gd name="T3" fmla="*/ 169 h 398"/>
              <a:gd name="T4" fmla="*/ 23 w 549"/>
              <a:gd name="T5" fmla="*/ 178 h 398"/>
              <a:gd name="T6" fmla="*/ 11 w 549"/>
              <a:gd name="T7" fmla="*/ 197 h 398"/>
              <a:gd name="T8" fmla="*/ 17 w 549"/>
              <a:gd name="T9" fmla="*/ 205 h 398"/>
              <a:gd name="T10" fmla="*/ 8 w 549"/>
              <a:gd name="T11" fmla="*/ 231 h 398"/>
              <a:gd name="T12" fmla="*/ 0 w 549"/>
              <a:gd name="T13" fmla="*/ 235 h 398"/>
              <a:gd name="T14" fmla="*/ 40 w 549"/>
              <a:gd name="T15" fmla="*/ 266 h 398"/>
              <a:gd name="T16" fmla="*/ 67 w 549"/>
              <a:gd name="T17" fmla="*/ 321 h 398"/>
              <a:gd name="T18" fmla="*/ 197 w 549"/>
              <a:gd name="T19" fmla="*/ 365 h 398"/>
              <a:gd name="T20" fmla="*/ 485 w 549"/>
              <a:gd name="T21" fmla="*/ 397 h 398"/>
              <a:gd name="T22" fmla="*/ 168 w 549"/>
              <a:gd name="T23" fmla="*/ 0 h 398"/>
              <a:gd name="T24" fmla="*/ 163 w 549"/>
              <a:gd name="T25" fmla="*/ 10 h 398"/>
              <a:gd name="T26" fmla="*/ 167 w 549"/>
              <a:gd name="T27" fmla="*/ 27 h 398"/>
              <a:gd name="T28" fmla="*/ 178 w 549"/>
              <a:gd name="T29" fmla="*/ 39 h 398"/>
              <a:gd name="T30" fmla="*/ 161 w 549"/>
              <a:gd name="T31" fmla="*/ 51 h 398"/>
              <a:gd name="T32" fmla="*/ 165 w 549"/>
              <a:gd name="T33" fmla="*/ 59 h 398"/>
              <a:gd name="T34" fmla="*/ 171 w 549"/>
              <a:gd name="T35" fmla="*/ 103 h 398"/>
              <a:gd name="T36" fmla="*/ 168 w 549"/>
              <a:gd name="T37" fmla="*/ 110 h 398"/>
              <a:gd name="T38" fmla="*/ 156 w 549"/>
              <a:gd name="T39" fmla="*/ 135 h 398"/>
              <a:gd name="T40" fmla="*/ 152 w 549"/>
              <a:gd name="T41" fmla="*/ 145 h 398"/>
              <a:gd name="T42" fmla="*/ 142 w 549"/>
              <a:gd name="T43" fmla="*/ 178 h 398"/>
              <a:gd name="T44" fmla="*/ 119 w 549"/>
              <a:gd name="T45" fmla="*/ 188 h 398"/>
              <a:gd name="T46" fmla="*/ 109 w 549"/>
              <a:gd name="T47" fmla="*/ 183 h 398"/>
              <a:gd name="T48" fmla="*/ 100 w 549"/>
              <a:gd name="T49" fmla="*/ 189 h 398"/>
              <a:gd name="T50" fmla="*/ 102 w 549"/>
              <a:gd name="T51" fmla="*/ 176 h 398"/>
              <a:gd name="T52" fmla="*/ 93 w 549"/>
              <a:gd name="T53" fmla="*/ 170 h 398"/>
              <a:gd name="T54" fmla="*/ 107 w 549"/>
              <a:gd name="T55" fmla="*/ 162 h 398"/>
              <a:gd name="T56" fmla="*/ 116 w 549"/>
              <a:gd name="T57" fmla="*/ 178 h 398"/>
              <a:gd name="T58" fmla="*/ 125 w 549"/>
              <a:gd name="T59" fmla="*/ 168 h 398"/>
              <a:gd name="T60" fmla="*/ 135 w 549"/>
              <a:gd name="T61" fmla="*/ 161 h 398"/>
              <a:gd name="T62" fmla="*/ 129 w 549"/>
              <a:gd name="T63" fmla="*/ 144 h 398"/>
              <a:gd name="T64" fmla="*/ 138 w 549"/>
              <a:gd name="T65" fmla="*/ 126 h 398"/>
              <a:gd name="T66" fmla="*/ 147 w 549"/>
              <a:gd name="T67" fmla="*/ 104 h 398"/>
              <a:gd name="T68" fmla="*/ 135 w 549"/>
              <a:gd name="T69" fmla="*/ 121 h 398"/>
              <a:gd name="T70" fmla="*/ 109 w 549"/>
              <a:gd name="T71" fmla="*/ 138 h 398"/>
              <a:gd name="T72" fmla="*/ 100 w 549"/>
              <a:gd name="T73" fmla="*/ 155 h 398"/>
              <a:gd name="T74" fmla="*/ 119 w 549"/>
              <a:gd name="T75" fmla="*/ 126 h 398"/>
              <a:gd name="T76" fmla="*/ 139 w 549"/>
              <a:gd name="T77" fmla="*/ 113 h 398"/>
              <a:gd name="T78" fmla="*/ 142 w 549"/>
              <a:gd name="T79" fmla="*/ 96 h 398"/>
              <a:gd name="T80" fmla="*/ 137 w 549"/>
              <a:gd name="T81" fmla="*/ 83 h 398"/>
              <a:gd name="T82" fmla="*/ 129 w 549"/>
              <a:gd name="T83" fmla="*/ 86 h 398"/>
              <a:gd name="T84" fmla="*/ 118 w 549"/>
              <a:gd name="T85" fmla="*/ 74 h 398"/>
              <a:gd name="T86" fmla="*/ 22 w 549"/>
              <a:gd name="T87" fmla="*/ 19 h 3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49"/>
              <a:gd name="T133" fmla="*/ 0 h 398"/>
              <a:gd name="T134" fmla="*/ 549 w 549"/>
              <a:gd name="T135" fmla="*/ 398 h 3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49" h="398">
                <a:moveTo>
                  <a:pt x="11" y="68"/>
                </a:moveTo>
                <a:lnTo>
                  <a:pt x="21" y="86"/>
                </a:lnTo>
                <a:lnTo>
                  <a:pt x="18" y="110"/>
                </a:lnTo>
                <a:lnTo>
                  <a:pt x="17" y="130"/>
                </a:lnTo>
                <a:lnTo>
                  <a:pt x="20" y="139"/>
                </a:lnTo>
                <a:lnTo>
                  <a:pt x="14" y="169"/>
                </a:lnTo>
                <a:lnTo>
                  <a:pt x="24" y="162"/>
                </a:lnTo>
                <a:lnTo>
                  <a:pt x="38" y="175"/>
                </a:lnTo>
                <a:lnTo>
                  <a:pt x="23" y="178"/>
                </a:lnTo>
                <a:lnTo>
                  <a:pt x="13" y="175"/>
                </a:lnTo>
                <a:lnTo>
                  <a:pt x="12" y="188"/>
                </a:lnTo>
                <a:lnTo>
                  <a:pt x="11" y="197"/>
                </a:lnTo>
                <a:lnTo>
                  <a:pt x="24" y="197"/>
                </a:lnTo>
                <a:lnTo>
                  <a:pt x="27" y="200"/>
                </a:lnTo>
                <a:lnTo>
                  <a:pt x="17" y="205"/>
                </a:lnTo>
                <a:lnTo>
                  <a:pt x="18" y="219"/>
                </a:lnTo>
                <a:lnTo>
                  <a:pt x="11" y="232"/>
                </a:lnTo>
                <a:lnTo>
                  <a:pt x="8" y="231"/>
                </a:lnTo>
                <a:lnTo>
                  <a:pt x="11" y="210"/>
                </a:lnTo>
                <a:lnTo>
                  <a:pt x="9" y="204"/>
                </a:lnTo>
                <a:lnTo>
                  <a:pt x="0" y="235"/>
                </a:lnTo>
                <a:lnTo>
                  <a:pt x="13" y="245"/>
                </a:lnTo>
                <a:lnTo>
                  <a:pt x="38" y="256"/>
                </a:lnTo>
                <a:lnTo>
                  <a:pt x="40" y="266"/>
                </a:lnTo>
                <a:lnTo>
                  <a:pt x="52" y="267"/>
                </a:lnTo>
                <a:lnTo>
                  <a:pt x="71" y="307"/>
                </a:lnTo>
                <a:lnTo>
                  <a:pt x="67" y="321"/>
                </a:lnTo>
                <a:lnTo>
                  <a:pt x="99" y="346"/>
                </a:lnTo>
                <a:lnTo>
                  <a:pt x="156" y="345"/>
                </a:lnTo>
                <a:lnTo>
                  <a:pt x="197" y="365"/>
                </a:lnTo>
                <a:lnTo>
                  <a:pt x="217" y="361"/>
                </a:lnTo>
                <a:lnTo>
                  <a:pt x="343" y="365"/>
                </a:lnTo>
                <a:lnTo>
                  <a:pt x="485" y="397"/>
                </a:lnTo>
                <a:lnTo>
                  <a:pt x="488" y="353"/>
                </a:lnTo>
                <a:lnTo>
                  <a:pt x="548" y="99"/>
                </a:lnTo>
                <a:lnTo>
                  <a:pt x="168" y="0"/>
                </a:lnTo>
                <a:lnTo>
                  <a:pt x="164" y="2"/>
                </a:lnTo>
                <a:lnTo>
                  <a:pt x="167" y="8"/>
                </a:lnTo>
                <a:lnTo>
                  <a:pt x="163" y="10"/>
                </a:lnTo>
                <a:lnTo>
                  <a:pt x="167" y="16"/>
                </a:lnTo>
                <a:lnTo>
                  <a:pt x="165" y="21"/>
                </a:lnTo>
                <a:lnTo>
                  <a:pt x="167" y="27"/>
                </a:lnTo>
                <a:lnTo>
                  <a:pt x="171" y="25"/>
                </a:lnTo>
                <a:lnTo>
                  <a:pt x="179" y="28"/>
                </a:lnTo>
                <a:lnTo>
                  <a:pt x="178" y="39"/>
                </a:lnTo>
                <a:lnTo>
                  <a:pt x="178" y="45"/>
                </a:lnTo>
                <a:lnTo>
                  <a:pt x="171" y="59"/>
                </a:lnTo>
                <a:lnTo>
                  <a:pt x="161" y="51"/>
                </a:lnTo>
                <a:lnTo>
                  <a:pt x="158" y="51"/>
                </a:lnTo>
                <a:lnTo>
                  <a:pt x="158" y="57"/>
                </a:lnTo>
                <a:lnTo>
                  <a:pt x="165" y="59"/>
                </a:lnTo>
                <a:lnTo>
                  <a:pt x="172" y="75"/>
                </a:lnTo>
                <a:lnTo>
                  <a:pt x="168" y="96"/>
                </a:lnTo>
                <a:lnTo>
                  <a:pt x="171" y="103"/>
                </a:lnTo>
                <a:lnTo>
                  <a:pt x="178" y="104"/>
                </a:lnTo>
                <a:lnTo>
                  <a:pt x="174" y="108"/>
                </a:lnTo>
                <a:lnTo>
                  <a:pt x="168" y="110"/>
                </a:lnTo>
                <a:lnTo>
                  <a:pt x="158" y="123"/>
                </a:lnTo>
                <a:lnTo>
                  <a:pt x="158" y="127"/>
                </a:lnTo>
                <a:lnTo>
                  <a:pt x="156" y="135"/>
                </a:lnTo>
                <a:lnTo>
                  <a:pt x="152" y="137"/>
                </a:lnTo>
                <a:lnTo>
                  <a:pt x="156" y="142"/>
                </a:lnTo>
                <a:lnTo>
                  <a:pt x="152" y="145"/>
                </a:lnTo>
                <a:lnTo>
                  <a:pt x="151" y="167"/>
                </a:lnTo>
                <a:lnTo>
                  <a:pt x="142" y="171"/>
                </a:lnTo>
                <a:lnTo>
                  <a:pt x="142" y="178"/>
                </a:lnTo>
                <a:lnTo>
                  <a:pt x="135" y="169"/>
                </a:lnTo>
                <a:lnTo>
                  <a:pt x="134" y="173"/>
                </a:lnTo>
                <a:lnTo>
                  <a:pt x="119" y="188"/>
                </a:lnTo>
                <a:lnTo>
                  <a:pt x="114" y="186"/>
                </a:lnTo>
                <a:lnTo>
                  <a:pt x="111" y="178"/>
                </a:lnTo>
                <a:lnTo>
                  <a:pt x="109" y="183"/>
                </a:lnTo>
                <a:lnTo>
                  <a:pt x="105" y="179"/>
                </a:lnTo>
                <a:lnTo>
                  <a:pt x="102" y="190"/>
                </a:lnTo>
                <a:lnTo>
                  <a:pt x="100" y="189"/>
                </a:lnTo>
                <a:lnTo>
                  <a:pt x="100" y="181"/>
                </a:lnTo>
                <a:lnTo>
                  <a:pt x="96" y="183"/>
                </a:lnTo>
                <a:lnTo>
                  <a:pt x="102" y="176"/>
                </a:lnTo>
                <a:lnTo>
                  <a:pt x="94" y="175"/>
                </a:lnTo>
                <a:lnTo>
                  <a:pt x="100" y="172"/>
                </a:lnTo>
                <a:lnTo>
                  <a:pt x="93" y="170"/>
                </a:lnTo>
                <a:lnTo>
                  <a:pt x="96" y="165"/>
                </a:lnTo>
                <a:lnTo>
                  <a:pt x="104" y="170"/>
                </a:lnTo>
                <a:lnTo>
                  <a:pt x="107" y="162"/>
                </a:lnTo>
                <a:lnTo>
                  <a:pt x="119" y="158"/>
                </a:lnTo>
                <a:lnTo>
                  <a:pt x="113" y="171"/>
                </a:lnTo>
                <a:lnTo>
                  <a:pt x="116" y="178"/>
                </a:lnTo>
                <a:lnTo>
                  <a:pt x="119" y="164"/>
                </a:lnTo>
                <a:lnTo>
                  <a:pt x="129" y="160"/>
                </a:lnTo>
                <a:lnTo>
                  <a:pt x="125" y="168"/>
                </a:lnTo>
                <a:lnTo>
                  <a:pt x="129" y="173"/>
                </a:lnTo>
                <a:lnTo>
                  <a:pt x="129" y="165"/>
                </a:lnTo>
                <a:lnTo>
                  <a:pt x="135" y="161"/>
                </a:lnTo>
                <a:lnTo>
                  <a:pt x="142" y="150"/>
                </a:lnTo>
                <a:lnTo>
                  <a:pt x="140" y="143"/>
                </a:lnTo>
                <a:lnTo>
                  <a:pt x="129" y="144"/>
                </a:lnTo>
                <a:lnTo>
                  <a:pt x="132" y="135"/>
                </a:lnTo>
                <a:lnTo>
                  <a:pt x="138" y="140"/>
                </a:lnTo>
                <a:lnTo>
                  <a:pt x="138" y="126"/>
                </a:lnTo>
                <a:lnTo>
                  <a:pt x="152" y="127"/>
                </a:lnTo>
                <a:lnTo>
                  <a:pt x="152" y="113"/>
                </a:lnTo>
                <a:lnTo>
                  <a:pt x="147" y="104"/>
                </a:lnTo>
                <a:lnTo>
                  <a:pt x="147" y="118"/>
                </a:lnTo>
                <a:lnTo>
                  <a:pt x="143" y="115"/>
                </a:lnTo>
                <a:lnTo>
                  <a:pt x="135" y="121"/>
                </a:lnTo>
                <a:lnTo>
                  <a:pt x="128" y="130"/>
                </a:lnTo>
                <a:lnTo>
                  <a:pt x="122" y="130"/>
                </a:lnTo>
                <a:lnTo>
                  <a:pt x="109" y="138"/>
                </a:lnTo>
                <a:lnTo>
                  <a:pt x="98" y="150"/>
                </a:lnTo>
                <a:lnTo>
                  <a:pt x="117" y="151"/>
                </a:lnTo>
                <a:lnTo>
                  <a:pt x="100" y="155"/>
                </a:lnTo>
                <a:lnTo>
                  <a:pt x="93" y="152"/>
                </a:lnTo>
                <a:lnTo>
                  <a:pt x="109" y="130"/>
                </a:lnTo>
                <a:lnTo>
                  <a:pt x="119" y="126"/>
                </a:lnTo>
                <a:lnTo>
                  <a:pt x="129" y="111"/>
                </a:lnTo>
                <a:lnTo>
                  <a:pt x="132" y="119"/>
                </a:lnTo>
                <a:lnTo>
                  <a:pt x="139" y="113"/>
                </a:lnTo>
                <a:lnTo>
                  <a:pt x="147" y="98"/>
                </a:lnTo>
                <a:lnTo>
                  <a:pt x="145" y="88"/>
                </a:lnTo>
                <a:lnTo>
                  <a:pt x="142" y="96"/>
                </a:lnTo>
                <a:lnTo>
                  <a:pt x="138" y="94"/>
                </a:lnTo>
                <a:lnTo>
                  <a:pt x="142" y="83"/>
                </a:lnTo>
                <a:lnTo>
                  <a:pt x="137" y="83"/>
                </a:lnTo>
                <a:lnTo>
                  <a:pt x="135" y="93"/>
                </a:lnTo>
                <a:lnTo>
                  <a:pt x="130" y="96"/>
                </a:lnTo>
                <a:lnTo>
                  <a:pt x="129" y="86"/>
                </a:lnTo>
                <a:lnTo>
                  <a:pt x="127" y="83"/>
                </a:lnTo>
                <a:lnTo>
                  <a:pt x="124" y="88"/>
                </a:lnTo>
                <a:lnTo>
                  <a:pt x="118" y="74"/>
                </a:lnTo>
                <a:lnTo>
                  <a:pt x="105" y="74"/>
                </a:lnTo>
                <a:lnTo>
                  <a:pt x="57" y="51"/>
                </a:lnTo>
                <a:lnTo>
                  <a:pt x="22" y="19"/>
                </a:lnTo>
                <a:lnTo>
                  <a:pt x="12" y="42"/>
                </a:lnTo>
                <a:lnTo>
                  <a:pt x="11" y="68"/>
                </a:lnTo>
              </a:path>
            </a:pathLst>
          </a:custGeom>
          <a:solidFill>
            <a:srgbClr val="FF9933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" name="Freeform 55"/>
          <p:cNvSpPr>
            <a:spLocks/>
          </p:cNvSpPr>
          <p:nvPr/>
        </p:nvSpPr>
        <p:spPr bwMode="auto">
          <a:xfrm>
            <a:off x="1158875" y="1111250"/>
            <a:ext cx="50800" cy="60325"/>
          </a:xfrm>
          <a:custGeom>
            <a:avLst/>
            <a:gdLst>
              <a:gd name="T0" fmla="*/ 0 w 27"/>
              <a:gd name="T1" fmla="*/ 12 h 31"/>
              <a:gd name="T2" fmla="*/ 22 w 27"/>
              <a:gd name="T3" fmla="*/ 0 h 31"/>
              <a:gd name="T4" fmla="*/ 26 w 27"/>
              <a:gd name="T5" fmla="*/ 12 h 31"/>
              <a:gd name="T6" fmla="*/ 22 w 27"/>
              <a:gd name="T7" fmla="*/ 30 h 31"/>
              <a:gd name="T8" fmla="*/ 0 w 27"/>
              <a:gd name="T9" fmla="*/ 12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31"/>
              <a:gd name="T17" fmla="*/ 27 w 27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31">
                <a:moveTo>
                  <a:pt x="0" y="12"/>
                </a:moveTo>
                <a:lnTo>
                  <a:pt x="22" y="0"/>
                </a:lnTo>
                <a:lnTo>
                  <a:pt x="26" y="12"/>
                </a:lnTo>
                <a:lnTo>
                  <a:pt x="22" y="30"/>
                </a:lnTo>
                <a:lnTo>
                  <a:pt x="0" y="12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" name="Freeform 56"/>
          <p:cNvSpPr>
            <a:spLocks/>
          </p:cNvSpPr>
          <p:nvPr/>
        </p:nvSpPr>
        <p:spPr bwMode="auto">
          <a:xfrm>
            <a:off x="1190625" y="1185863"/>
            <a:ext cx="36513" cy="85725"/>
          </a:xfrm>
          <a:custGeom>
            <a:avLst/>
            <a:gdLst>
              <a:gd name="T0" fmla="*/ 0 w 19"/>
              <a:gd name="T1" fmla="*/ 12 h 44"/>
              <a:gd name="T2" fmla="*/ 12 w 19"/>
              <a:gd name="T3" fmla="*/ 0 h 44"/>
              <a:gd name="T4" fmla="*/ 18 w 19"/>
              <a:gd name="T5" fmla="*/ 7 h 44"/>
              <a:gd name="T6" fmla="*/ 14 w 19"/>
              <a:gd name="T7" fmla="*/ 43 h 44"/>
              <a:gd name="T8" fmla="*/ 0 w 19"/>
              <a:gd name="T9" fmla="*/ 12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44"/>
              <a:gd name="T17" fmla="*/ 19 w 1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44">
                <a:moveTo>
                  <a:pt x="0" y="12"/>
                </a:moveTo>
                <a:lnTo>
                  <a:pt x="12" y="0"/>
                </a:lnTo>
                <a:lnTo>
                  <a:pt x="18" y="7"/>
                </a:lnTo>
                <a:lnTo>
                  <a:pt x="14" y="43"/>
                </a:lnTo>
                <a:lnTo>
                  <a:pt x="0" y="12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Freeform 57"/>
          <p:cNvSpPr>
            <a:spLocks/>
          </p:cNvSpPr>
          <p:nvPr/>
        </p:nvSpPr>
        <p:spPr bwMode="auto">
          <a:xfrm>
            <a:off x="1582738" y="3700463"/>
            <a:ext cx="1057275" cy="1260475"/>
          </a:xfrm>
          <a:custGeom>
            <a:avLst/>
            <a:gdLst>
              <a:gd name="T0" fmla="*/ 0 w 561"/>
              <a:gd name="T1" fmla="*/ 442 h 648"/>
              <a:gd name="T2" fmla="*/ 35 w 561"/>
              <a:gd name="T3" fmla="*/ 411 h 648"/>
              <a:gd name="T4" fmla="*/ 21 w 561"/>
              <a:gd name="T5" fmla="*/ 386 h 648"/>
              <a:gd name="T6" fmla="*/ 27 w 561"/>
              <a:gd name="T7" fmla="*/ 352 h 648"/>
              <a:gd name="T8" fmla="*/ 65 w 561"/>
              <a:gd name="T9" fmla="*/ 291 h 648"/>
              <a:gd name="T10" fmla="*/ 92 w 561"/>
              <a:gd name="T11" fmla="*/ 273 h 648"/>
              <a:gd name="T12" fmla="*/ 75 w 561"/>
              <a:gd name="T13" fmla="*/ 252 h 648"/>
              <a:gd name="T14" fmla="*/ 66 w 561"/>
              <a:gd name="T15" fmla="*/ 192 h 648"/>
              <a:gd name="T16" fmla="*/ 76 w 561"/>
              <a:gd name="T17" fmla="*/ 84 h 648"/>
              <a:gd name="T18" fmla="*/ 96 w 561"/>
              <a:gd name="T19" fmla="*/ 77 h 648"/>
              <a:gd name="T20" fmla="*/ 126 w 561"/>
              <a:gd name="T21" fmla="*/ 96 h 648"/>
              <a:gd name="T22" fmla="*/ 155 w 561"/>
              <a:gd name="T23" fmla="*/ 0 h 648"/>
              <a:gd name="T24" fmla="*/ 560 w 561"/>
              <a:gd name="T25" fmla="*/ 69 h 648"/>
              <a:gd name="T26" fmla="*/ 475 w 561"/>
              <a:gd name="T27" fmla="*/ 647 h 648"/>
              <a:gd name="T28" fmla="*/ 351 w 561"/>
              <a:gd name="T29" fmla="*/ 627 h 648"/>
              <a:gd name="T30" fmla="*/ 273 w 561"/>
              <a:gd name="T31" fmla="*/ 607 h 648"/>
              <a:gd name="T32" fmla="*/ 115 w 561"/>
              <a:gd name="T33" fmla="*/ 513 h 648"/>
              <a:gd name="T34" fmla="*/ 0 w 561"/>
              <a:gd name="T35" fmla="*/ 442 h 64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61"/>
              <a:gd name="T55" fmla="*/ 0 h 648"/>
              <a:gd name="T56" fmla="*/ 561 w 561"/>
              <a:gd name="T57" fmla="*/ 648 h 64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61" h="648">
                <a:moveTo>
                  <a:pt x="0" y="442"/>
                </a:moveTo>
                <a:lnTo>
                  <a:pt x="35" y="411"/>
                </a:lnTo>
                <a:lnTo>
                  <a:pt x="21" y="386"/>
                </a:lnTo>
                <a:lnTo>
                  <a:pt x="27" y="352"/>
                </a:lnTo>
                <a:lnTo>
                  <a:pt x="65" y="291"/>
                </a:lnTo>
                <a:lnTo>
                  <a:pt x="92" y="273"/>
                </a:lnTo>
                <a:lnTo>
                  <a:pt x="75" y="252"/>
                </a:lnTo>
                <a:lnTo>
                  <a:pt x="66" y="192"/>
                </a:lnTo>
                <a:lnTo>
                  <a:pt x="76" y="84"/>
                </a:lnTo>
                <a:lnTo>
                  <a:pt x="96" y="77"/>
                </a:lnTo>
                <a:lnTo>
                  <a:pt x="126" y="96"/>
                </a:lnTo>
                <a:lnTo>
                  <a:pt x="155" y="0"/>
                </a:lnTo>
                <a:lnTo>
                  <a:pt x="560" y="69"/>
                </a:lnTo>
                <a:lnTo>
                  <a:pt x="475" y="647"/>
                </a:lnTo>
                <a:lnTo>
                  <a:pt x="351" y="627"/>
                </a:lnTo>
                <a:lnTo>
                  <a:pt x="273" y="607"/>
                </a:lnTo>
                <a:lnTo>
                  <a:pt x="115" y="513"/>
                </a:lnTo>
                <a:lnTo>
                  <a:pt x="0" y="442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" name="Freeform 58"/>
          <p:cNvSpPr>
            <a:spLocks/>
          </p:cNvSpPr>
          <p:nvPr/>
        </p:nvSpPr>
        <p:spPr bwMode="auto">
          <a:xfrm>
            <a:off x="527050" y="2341563"/>
            <a:ext cx="1231900" cy="2160587"/>
          </a:xfrm>
          <a:custGeom>
            <a:avLst/>
            <a:gdLst>
              <a:gd name="T0" fmla="*/ 15 w 653"/>
              <a:gd name="T1" fmla="*/ 202 h 1111"/>
              <a:gd name="T2" fmla="*/ 23 w 653"/>
              <a:gd name="T3" fmla="*/ 226 h 1111"/>
              <a:gd name="T4" fmla="*/ 4 w 653"/>
              <a:gd name="T5" fmla="*/ 312 h 1111"/>
              <a:gd name="T6" fmla="*/ 17 w 653"/>
              <a:gd name="T7" fmla="*/ 338 h 1111"/>
              <a:gd name="T8" fmla="*/ 68 w 653"/>
              <a:gd name="T9" fmla="*/ 452 h 1111"/>
              <a:gd name="T10" fmla="*/ 74 w 653"/>
              <a:gd name="T11" fmla="*/ 449 h 1111"/>
              <a:gd name="T12" fmla="*/ 76 w 653"/>
              <a:gd name="T13" fmla="*/ 424 h 1111"/>
              <a:gd name="T14" fmla="*/ 85 w 653"/>
              <a:gd name="T15" fmla="*/ 420 h 1111"/>
              <a:gd name="T16" fmla="*/ 94 w 653"/>
              <a:gd name="T17" fmla="*/ 427 h 1111"/>
              <a:gd name="T18" fmla="*/ 78 w 653"/>
              <a:gd name="T19" fmla="*/ 441 h 1111"/>
              <a:gd name="T20" fmla="*/ 84 w 653"/>
              <a:gd name="T21" fmla="*/ 449 h 1111"/>
              <a:gd name="T22" fmla="*/ 97 w 653"/>
              <a:gd name="T23" fmla="*/ 500 h 1111"/>
              <a:gd name="T24" fmla="*/ 89 w 653"/>
              <a:gd name="T25" fmla="*/ 497 h 1111"/>
              <a:gd name="T26" fmla="*/ 71 w 653"/>
              <a:gd name="T27" fmla="*/ 478 h 1111"/>
              <a:gd name="T28" fmla="*/ 76 w 653"/>
              <a:gd name="T29" fmla="*/ 458 h 1111"/>
              <a:gd name="T30" fmla="*/ 67 w 653"/>
              <a:gd name="T31" fmla="*/ 459 h 1111"/>
              <a:gd name="T32" fmla="*/ 56 w 653"/>
              <a:gd name="T33" fmla="*/ 480 h 1111"/>
              <a:gd name="T34" fmla="*/ 60 w 653"/>
              <a:gd name="T35" fmla="*/ 525 h 1111"/>
              <a:gd name="T36" fmla="*/ 71 w 653"/>
              <a:gd name="T37" fmla="*/ 545 h 1111"/>
              <a:gd name="T38" fmla="*/ 94 w 653"/>
              <a:gd name="T39" fmla="*/ 563 h 1111"/>
              <a:gd name="T40" fmla="*/ 87 w 653"/>
              <a:gd name="T41" fmla="*/ 586 h 1111"/>
              <a:gd name="T42" fmla="*/ 74 w 653"/>
              <a:gd name="T43" fmla="*/ 589 h 1111"/>
              <a:gd name="T44" fmla="*/ 71 w 653"/>
              <a:gd name="T45" fmla="*/ 617 h 1111"/>
              <a:gd name="T46" fmla="*/ 101 w 653"/>
              <a:gd name="T47" fmla="*/ 684 h 1111"/>
              <a:gd name="T48" fmla="*/ 128 w 653"/>
              <a:gd name="T49" fmla="*/ 725 h 1111"/>
              <a:gd name="T50" fmla="*/ 124 w 653"/>
              <a:gd name="T51" fmla="*/ 748 h 1111"/>
              <a:gd name="T52" fmla="*/ 140 w 653"/>
              <a:gd name="T53" fmla="*/ 766 h 1111"/>
              <a:gd name="T54" fmla="*/ 134 w 653"/>
              <a:gd name="T55" fmla="*/ 781 h 1111"/>
              <a:gd name="T56" fmla="*/ 124 w 653"/>
              <a:gd name="T57" fmla="*/ 820 h 1111"/>
              <a:gd name="T58" fmla="*/ 136 w 653"/>
              <a:gd name="T59" fmla="*/ 833 h 1111"/>
              <a:gd name="T60" fmla="*/ 216 w 653"/>
              <a:gd name="T61" fmla="*/ 861 h 1111"/>
              <a:gd name="T62" fmla="*/ 247 w 653"/>
              <a:gd name="T63" fmla="*/ 905 h 1111"/>
              <a:gd name="T64" fmla="*/ 284 w 653"/>
              <a:gd name="T65" fmla="*/ 919 h 1111"/>
              <a:gd name="T66" fmla="*/ 285 w 653"/>
              <a:gd name="T67" fmla="*/ 946 h 1111"/>
              <a:gd name="T68" fmla="*/ 311 w 653"/>
              <a:gd name="T69" fmla="*/ 953 h 1111"/>
              <a:gd name="T70" fmla="*/ 345 w 653"/>
              <a:gd name="T71" fmla="*/ 998 h 1111"/>
              <a:gd name="T72" fmla="*/ 363 w 653"/>
              <a:gd name="T73" fmla="*/ 1036 h 1111"/>
              <a:gd name="T74" fmla="*/ 364 w 653"/>
              <a:gd name="T75" fmla="*/ 1096 h 1111"/>
              <a:gd name="T76" fmla="*/ 595 w 653"/>
              <a:gd name="T77" fmla="*/ 1110 h 1111"/>
              <a:gd name="T78" fmla="*/ 581 w 653"/>
              <a:gd name="T79" fmla="*/ 1085 h 1111"/>
              <a:gd name="T80" fmla="*/ 587 w 653"/>
              <a:gd name="T81" fmla="*/ 1051 h 1111"/>
              <a:gd name="T82" fmla="*/ 625 w 653"/>
              <a:gd name="T83" fmla="*/ 990 h 1111"/>
              <a:gd name="T84" fmla="*/ 652 w 653"/>
              <a:gd name="T85" fmla="*/ 972 h 1111"/>
              <a:gd name="T86" fmla="*/ 635 w 653"/>
              <a:gd name="T87" fmla="*/ 951 h 1111"/>
              <a:gd name="T88" fmla="*/ 626 w 653"/>
              <a:gd name="T89" fmla="*/ 891 h 1111"/>
              <a:gd name="T90" fmla="*/ 317 w 653"/>
              <a:gd name="T91" fmla="*/ 429 h 1111"/>
              <a:gd name="T92" fmla="*/ 293 w 653"/>
              <a:gd name="T93" fmla="*/ 382 h 1111"/>
              <a:gd name="T94" fmla="*/ 370 w 653"/>
              <a:gd name="T95" fmla="*/ 87 h 1111"/>
              <a:gd name="T96" fmla="*/ 62 w 653"/>
              <a:gd name="T97" fmla="*/ 0 h 1111"/>
              <a:gd name="T98" fmla="*/ 54 w 653"/>
              <a:gd name="T99" fmla="*/ 18 h 1111"/>
              <a:gd name="T100" fmla="*/ 56 w 653"/>
              <a:gd name="T101" fmla="*/ 57 h 1111"/>
              <a:gd name="T102" fmla="*/ 0 w 653"/>
              <a:gd name="T103" fmla="*/ 148 h 1111"/>
              <a:gd name="T104" fmla="*/ 15 w 653"/>
              <a:gd name="T105" fmla="*/ 202 h 111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53"/>
              <a:gd name="T160" fmla="*/ 0 h 1111"/>
              <a:gd name="T161" fmla="*/ 653 w 653"/>
              <a:gd name="T162" fmla="*/ 1111 h 111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53" h="1111">
                <a:moveTo>
                  <a:pt x="15" y="202"/>
                </a:moveTo>
                <a:lnTo>
                  <a:pt x="23" y="226"/>
                </a:lnTo>
                <a:lnTo>
                  <a:pt x="4" y="312"/>
                </a:lnTo>
                <a:lnTo>
                  <a:pt x="17" y="338"/>
                </a:lnTo>
                <a:lnTo>
                  <a:pt x="68" y="452"/>
                </a:lnTo>
                <a:lnTo>
                  <a:pt x="74" y="449"/>
                </a:lnTo>
                <a:lnTo>
                  <a:pt x="76" y="424"/>
                </a:lnTo>
                <a:lnTo>
                  <a:pt x="85" y="420"/>
                </a:lnTo>
                <a:lnTo>
                  <a:pt x="94" y="427"/>
                </a:lnTo>
                <a:lnTo>
                  <a:pt x="78" y="441"/>
                </a:lnTo>
                <a:lnTo>
                  <a:pt x="84" y="449"/>
                </a:lnTo>
                <a:lnTo>
                  <a:pt x="97" y="500"/>
                </a:lnTo>
                <a:lnTo>
                  <a:pt x="89" y="497"/>
                </a:lnTo>
                <a:lnTo>
                  <a:pt x="71" y="478"/>
                </a:lnTo>
                <a:lnTo>
                  <a:pt x="76" y="458"/>
                </a:lnTo>
                <a:lnTo>
                  <a:pt x="67" y="459"/>
                </a:lnTo>
                <a:lnTo>
                  <a:pt x="56" y="480"/>
                </a:lnTo>
                <a:lnTo>
                  <a:pt x="60" y="525"/>
                </a:lnTo>
                <a:lnTo>
                  <a:pt x="71" y="545"/>
                </a:lnTo>
                <a:lnTo>
                  <a:pt x="94" y="563"/>
                </a:lnTo>
                <a:lnTo>
                  <a:pt x="87" y="586"/>
                </a:lnTo>
                <a:lnTo>
                  <a:pt x="74" y="589"/>
                </a:lnTo>
                <a:lnTo>
                  <a:pt x="71" y="617"/>
                </a:lnTo>
                <a:lnTo>
                  <a:pt x="101" y="684"/>
                </a:lnTo>
                <a:lnTo>
                  <a:pt x="128" y="725"/>
                </a:lnTo>
                <a:lnTo>
                  <a:pt x="124" y="748"/>
                </a:lnTo>
                <a:lnTo>
                  <a:pt x="140" y="766"/>
                </a:lnTo>
                <a:lnTo>
                  <a:pt x="134" y="781"/>
                </a:lnTo>
                <a:lnTo>
                  <a:pt x="124" y="820"/>
                </a:lnTo>
                <a:lnTo>
                  <a:pt x="136" y="833"/>
                </a:lnTo>
                <a:lnTo>
                  <a:pt x="216" y="861"/>
                </a:lnTo>
                <a:lnTo>
                  <a:pt x="247" y="905"/>
                </a:lnTo>
                <a:lnTo>
                  <a:pt x="284" y="919"/>
                </a:lnTo>
                <a:lnTo>
                  <a:pt x="285" y="946"/>
                </a:lnTo>
                <a:lnTo>
                  <a:pt x="311" y="953"/>
                </a:lnTo>
                <a:lnTo>
                  <a:pt x="345" y="998"/>
                </a:lnTo>
                <a:lnTo>
                  <a:pt x="363" y="1036"/>
                </a:lnTo>
                <a:lnTo>
                  <a:pt x="364" y="1096"/>
                </a:lnTo>
                <a:lnTo>
                  <a:pt x="595" y="1110"/>
                </a:lnTo>
                <a:lnTo>
                  <a:pt x="581" y="1085"/>
                </a:lnTo>
                <a:lnTo>
                  <a:pt x="587" y="1051"/>
                </a:lnTo>
                <a:lnTo>
                  <a:pt x="625" y="990"/>
                </a:lnTo>
                <a:lnTo>
                  <a:pt x="652" y="972"/>
                </a:lnTo>
                <a:lnTo>
                  <a:pt x="635" y="951"/>
                </a:lnTo>
                <a:lnTo>
                  <a:pt x="626" y="891"/>
                </a:lnTo>
                <a:lnTo>
                  <a:pt x="317" y="429"/>
                </a:lnTo>
                <a:lnTo>
                  <a:pt x="293" y="382"/>
                </a:lnTo>
                <a:lnTo>
                  <a:pt x="370" y="87"/>
                </a:lnTo>
                <a:lnTo>
                  <a:pt x="62" y="0"/>
                </a:lnTo>
                <a:lnTo>
                  <a:pt x="54" y="18"/>
                </a:lnTo>
                <a:lnTo>
                  <a:pt x="56" y="57"/>
                </a:lnTo>
                <a:lnTo>
                  <a:pt x="0" y="148"/>
                </a:lnTo>
                <a:lnTo>
                  <a:pt x="15" y="202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" name="Freeform 59"/>
          <p:cNvSpPr>
            <a:spLocks/>
          </p:cNvSpPr>
          <p:nvPr/>
        </p:nvSpPr>
        <p:spPr bwMode="auto">
          <a:xfrm>
            <a:off x="1644650" y="1258888"/>
            <a:ext cx="928688" cy="1533525"/>
          </a:xfrm>
          <a:custGeom>
            <a:avLst/>
            <a:gdLst>
              <a:gd name="T0" fmla="*/ 0 w 492"/>
              <a:gd name="T1" fmla="*/ 700 h 789"/>
              <a:gd name="T2" fmla="*/ 37 w 492"/>
              <a:gd name="T3" fmla="*/ 530 h 789"/>
              <a:gd name="T4" fmla="*/ 58 w 492"/>
              <a:gd name="T5" fmla="*/ 486 h 789"/>
              <a:gd name="T6" fmla="*/ 40 w 492"/>
              <a:gd name="T7" fmla="*/ 464 h 789"/>
              <a:gd name="T8" fmla="*/ 45 w 492"/>
              <a:gd name="T9" fmla="*/ 445 h 789"/>
              <a:gd name="T10" fmla="*/ 76 w 492"/>
              <a:gd name="T11" fmla="*/ 415 h 789"/>
              <a:gd name="T12" fmla="*/ 102 w 492"/>
              <a:gd name="T13" fmla="*/ 377 h 789"/>
              <a:gd name="T14" fmla="*/ 125 w 492"/>
              <a:gd name="T15" fmla="*/ 342 h 789"/>
              <a:gd name="T16" fmla="*/ 107 w 492"/>
              <a:gd name="T17" fmla="*/ 316 h 789"/>
              <a:gd name="T18" fmla="*/ 99 w 492"/>
              <a:gd name="T19" fmla="*/ 298 h 789"/>
              <a:gd name="T20" fmla="*/ 102 w 492"/>
              <a:gd name="T21" fmla="*/ 254 h 789"/>
              <a:gd name="T22" fmla="*/ 162 w 492"/>
              <a:gd name="T23" fmla="*/ 0 h 789"/>
              <a:gd name="T24" fmla="*/ 229 w 492"/>
              <a:gd name="T25" fmla="*/ 15 h 789"/>
              <a:gd name="T26" fmla="*/ 207 w 492"/>
              <a:gd name="T27" fmla="*/ 114 h 789"/>
              <a:gd name="T28" fmla="*/ 220 w 492"/>
              <a:gd name="T29" fmla="*/ 149 h 789"/>
              <a:gd name="T30" fmla="*/ 221 w 492"/>
              <a:gd name="T31" fmla="*/ 171 h 789"/>
              <a:gd name="T32" fmla="*/ 213 w 492"/>
              <a:gd name="T33" fmla="*/ 175 h 789"/>
              <a:gd name="T34" fmla="*/ 239 w 492"/>
              <a:gd name="T35" fmla="*/ 200 h 789"/>
              <a:gd name="T36" fmla="*/ 266 w 492"/>
              <a:gd name="T37" fmla="*/ 263 h 789"/>
              <a:gd name="T38" fmla="*/ 273 w 492"/>
              <a:gd name="T39" fmla="*/ 260 h 789"/>
              <a:gd name="T40" fmla="*/ 274 w 492"/>
              <a:gd name="T41" fmla="*/ 269 h 789"/>
              <a:gd name="T42" fmla="*/ 288 w 492"/>
              <a:gd name="T43" fmla="*/ 272 h 789"/>
              <a:gd name="T44" fmla="*/ 297 w 492"/>
              <a:gd name="T45" fmla="*/ 273 h 789"/>
              <a:gd name="T46" fmla="*/ 273 w 492"/>
              <a:gd name="T47" fmla="*/ 320 h 789"/>
              <a:gd name="T48" fmla="*/ 276 w 492"/>
              <a:gd name="T49" fmla="*/ 350 h 789"/>
              <a:gd name="T50" fmla="*/ 260 w 492"/>
              <a:gd name="T51" fmla="*/ 380 h 789"/>
              <a:gd name="T52" fmla="*/ 270 w 492"/>
              <a:gd name="T53" fmla="*/ 393 h 789"/>
              <a:gd name="T54" fmla="*/ 304 w 492"/>
              <a:gd name="T55" fmla="*/ 374 h 789"/>
              <a:gd name="T56" fmla="*/ 329 w 492"/>
              <a:gd name="T57" fmla="*/ 474 h 789"/>
              <a:gd name="T58" fmla="*/ 344 w 492"/>
              <a:gd name="T59" fmla="*/ 479 h 789"/>
              <a:gd name="T60" fmla="*/ 347 w 492"/>
              <a:gd name="T61" fmla="*/ 510 h 789"/>
              <a:gd name="T62" fmla="*/ 360 w 492"/>
              <a:gd name="T63" fmla="*/ 523 h 789"/>
              <a:gd name="T64" fmla="*/ 372 w 492"/>
              <a:gd name="T65" fmla="*/ 511 h 789"/>
              <a:gd name="T66" fmla="*/ 392 w 492"/>
              <a:gd name="T67" fmla="*/ 520 h 789"/>
              <a:gd name="T68" fmla="*/ 406 w 492"/>
              <a:gd name="T69" fmla="*/ 510 h 789"/>
              <a:gd name="T70" fmla="*/ 450 w 492"/>
              <a:gd name="T71" fmla="*/ 519 h 789"/>
              <a:gd name="T72" fmla="*/ 461 w 492"/>
              <a:gd name="T73" fmla="*/ 521 h 789"/>
              <a:gd name="T74" fmla="*/ 472 w 492"/>
              <a:gd name="T75" fmla="*/ 502 h 789"/>
              <a:gd name="T76" fmla="*/ 491 w 492"/>
              <a:gd name="T77" fmla="*/ 534 h 789"/>
              <a:gd name="T78" fmla="*/ 447 w 492"/>
              <a:gd name="T79" fmla="*/ 788 h 789"/>
              <a:gd name="T80" fmla="*/ 223 w 492"/>
              <a:gd name="T81" fmla="*/ 747 h 789"/>
              <a:gd name="T82" fmla="*/ 0 w 492"/>
              <a:gd name="T83" fmla="*/ 700 h 78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92"/>
              <a:gd name="T127" fmla="*/ 0 h 789"/>
              <a:gd name="T128" fmla="*/ 492 w 492"/>
              <a:gd name="T129" fmla="*/ 789 h 789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92" h="789">
                <a:moveTo>
                  <a:pt x="0" y="700"/>
                </a:moveTo>
                <a:lnTo>
                  <a:pt x="37" y="530"/>
                </a:lnTo>
                <a:lnTo>
                  <a:pt x="58" y="486"/>
                </a:lnTo>
                <a:lnTo>
                  <a:pt x="40" y="464"/>
                </a:lnTo>
                <a:lnTo>
                  <a:pt x="45" y="445"/>
                </a:lnTo>
                <a:lnTo>
                  <a:pt x="76" y="415"/>
                </a:lnTo>
                <a:lnTo>
                  <a:pt x="102" y="377"/>
                </a:lnTo>
                <a:lnTo>
                  <a:pt x="125" y="342"/>
                </a:lnTo>
                <a:lnTo>
                  <a:pt x="107" y="316"/>
                </a:lnTo>
                <a:lnTo>
                  <a:pt x="99" y="298"/>
                </a:lnTo>
                <a:lnTo>
                  <a:pt x="102" y="254"/>
                </a:lnTo>
                <a:lnTo>
                  <a:pt x="162" y="0"/>
                </a:lnTo>
                <a:lnTo>
                  <a:pt x="229" y="15"/>
                </a:lnTo>
                <a:lnTo>
                  <a:pt x="207" y="114"/>
                </a:lnTo>
                <a:lnTo>
                  <a:pt x="220" y="149"/>
                </a:lnTo>
                <a:lnTo>
                  <a:pt x="221" y="171"/>
                </a:lnTo>
                <a:lnTo>
                  <a:pt x="213" y="175"/>
                </a:lnTo>
                <a:lnTo>
                  <a:pt x="239" y="200"/>
                </a:lnTo>
                <a:lnTo>
                  <a:pt x="266" y="263"/>
                </a:lnTo>
                <a:lnTo>
                  <a:pt x="273" y="260"/>
                </a:lnTo>
                <a:lnTo>
                  <a:pt x="274" y="269"/>
                </a:lnTo>
                <a:lnTo>
                  <a:pt x="288" y="272"/>
                </a:lnTo>
                <a:lnTo>
                  <a:pt x="297" y="273"/>
                </a:lnTo>
                <a:lnTo>
                  <a:pt x="273" y="320"/>
                </a:lnTo>
                <a:lnTo>
                  <a:pt x="276" y="350"/>
                </a:lnTo>
                <a:lnTo>
                  <a:pt x="260" y="380"/>
                </a:lnTo>
                <a:lnTo>
                  <a:pt x="270" y="393"/>
                </a:lnTo>
                <a:lnTo>
                  <a:pt x="304" y="374"/>
                </a:lnTo>
                <a:lnTo>
                  <a:pt x="329" y="474"/>
                </a:lnTo>
                <a:lnTo>
                  <a:pt x="344" y="479"/>
                </a:lnTo>
                <a:lnTo>
                  <a:pt x="347" y="510"/>
                </a:lnTo>
                <a:lnTo>
                  <a:pt x="360" y="523"/>
                </a:lnTo>
                <a:lnTo>
                  <a:pt x="372" y="511"/>
                </a:lnTo>
                <a:lnTo>
                  <a:pt x="392" y="520"/>
                </a:lnTo>
                <a:lnTo>
                  <a:pt x="406" y="510"/>
                </a:lnTo>
                <a:lnTo>
                  <a:pt x="450" y="519"/>
                </a:lnTo>
                <a:lnTo>
                  <a:pt x="461" y="521"/>
                </a:lnTo>
                <a:lnTo>
                  <a:pt x="472" y="502"/>
                </a:lnTo>
                <a:lnTo>
                  <a:pt x="491" y="534"/>
                </a:lnTo>
                <a:lnTo>
                  <a:pt x="447" y="788"/>
                </a:lnTo>
                <a:lnTo>
                  <a:pt x="223" y="747"/>
                </a:lnTo>
                <a:lnTo>
                  <a:pt x="0" y="700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Freeform 60"/>
          <p:cNvSpPr>
            <a:spLocks/>
          </p:cNvSpPr>
          <p:nvPr/>
        </p:nvSpPr>
        <p:spPr bwMode="auto">
          <a:xfrm>
            <a:off x="2035175" y="1289050"/>
            <a:ext cx="1581150" cy="1033463"/>
          </a:xfrm>
          <a:custGeom>
            <a:avLst/>
            <a:gdLst/>
            <a:ahLst/>
            <a:cxnLst>
              <a:cxn ang="0">
                <a:pos x="0" y="99"/>
              </a:cxn>
              <a:cxn ang="0">
                <a:pos x="13" y="134"/>
              </a:cxn>
              <a:cxn ang="0">
                <a:pos x="14" y="156"/>
              </a:cxn>
              <a:cxn ang="0">
                <a:pos x="6" y="160"/>
              </a:cxn>
              <a:cxn ang="0">
                <a:pos x="32" y="185"/>
              </a:cxn>
              <a:cxn ang="0">
                <a:pos x="59" y="248"/>
              </a:cxn>
              <a:cxn ang="0">
                <a:pos x="66" y="245"/>
              </a:cxn>
              <a:cxn ang="0">
                <a:pos x="67" y="254"/>
              </a:cxn>
              <a:cxn ang="0">
                <a:pos x="81" y="257"/>
              </a:cxn>
              <a:cxn ang="0">
                <a:pos x="90" y="258"/>
              </a:cxn>
              <a:cxn ang="0">
                <a:pos x="66" y="305"/>
              </a:cxn>
              <a:cxn ang="0">
                <a:pos x="69" y="335"/>
              </a:cxn>
              <a:cxn ang="0">
                <a:pos x="53" y="365"/>
              </a:cxn>
              <a:cxn ang="0">
                <a:pos x="63" y="378"/>
              </a:cxn>
              <a:cxn ang="0">
                <a:pos x="97" y="359"/>
              </a:cxn>
              <a:cxn ang="0">
                <a:pos x="122" y="459"/>
              </a:cxn>
              <a:cxn ang="0">
                <a:pos x="137" y="464"/>
              </a:cxn>
              <a:cxn ang="0">
                <a:pos x="140" y="495"/>
              </a:cxn>
              <a:cxn ang="0">
                <a:pos x="153" y="508"/>
              </a:cxn>
              <a:cxn ang="0">
                <a:pos x="165" y="496"/>
              </a:cxn>
              <a:cxn ang="0">
                <a:pos x="185" y="505"/>
              </a:cxn>
              <a:cxn ang="0">
                <a:pos x="199" y="495"/>
              </a:cxn>
              <a:cxn ang="0">
                <a:pos x="243" y="504"/>
              </a:cxn>
              <a:cxn ang="0">
                <a:pos x="254" y="506"/>
              </a:cxn>
              <a:cxn ang="0">
                <a:pos x="265" y="487"/>
              </a:cxn>
              <a:cxn ang="0">
                <a:pos x="284" y="519"/>
              </a:cxn>
              <a:cxn ang="0">
                <a:pos x="294" y="468"/>
              </a:cxn>
              <a:cxn ang="0">
                <a:pos x="521" y="501"/>
              </a:cxn>
              <a:cxn ang="0">
                <a:pos x="803" y="531"/>
              </a:cxn>
              <a:cxn ang="0">
                <a:pos x="811" y="435"/>
              </a:cxn>
              <a:cxn ang="0">
                <a:pos x="838" y="124"/>
              </a:cxn>
              <a:cxn ang="0">
                <a:pos x="468" y="80"/>
              </a:cxn>
              <a:cxn ang="0">
                <a:pos x="281" y="49"/>
              </a:cxn>
              <a:cxn ang="0">
                <a:pos x="22" y="0"/>
              </a:cxn>
              <a:cxn ang="0">
                <a:pos x="0" y="99"/>
              </a:cxn>
            </a:cxnLst>
            <a:rect l="0" t="0" r="r" b="b"/>
            <a:pathLst>
              <a:path w="839" h="532">
                <a:moveTo>
                  <a:pt x="0" y="99"/>
                </a:moveTo>
                <a:lnTo>
                  <a:pt x="13" y="134"/>
                </a:lnTo>
                <a:lnTo>
                  <a:pt x="14" y="156"/>
                </a:lnTo>
                <a:lnTo>
                  <a:pt x="6" y="160"/>
                </a:lnTo>
                <a:lnTo>
                  <a:pt x="32" y="185"/>
                </a:lnTo>
                <a:lnTo>
                  <a:pt x="59" y="248"/>
                </a:lnTo>
                <a:lnTo>
                  <a:pt x="66" y="245"/>
                </a:lnTo>
                <a:lnTo>
                  <a:pt x="67" y="254"/>
                </a:lnTo>
                <a:lnTo>
                  <a:pt x="81" y="257"/>
                </a:lnTo>
                <a:lnTo>
                  <a:pt x="90" y="258"/>
                </a:lnTo>
                <a:lnTo>
                  <a:pt x="66" y="305"/>
                </a:lnTo>
                <a:lnTo>
                  <a:pt x="69" y="335"/>
                </a:lnTo>
                <a:lnTo>
                  <a:pt x="53" y="365"/>
                </a:lnTo>
                <a:lnTo>
                  <a:pt x="63" y="378"/>
                </a:lnTo>
                <a:lnTo>
                  <a:pt x="97" y="359"/>
                </a:lnTo>
                <a:lnTo>
                  <a:pt x="122" y="459"/>
                </a:lnTo>
                <a:lnTo>
                  <a:pt x="137" y="464"/>
                </a:lnTo>
                <a:lnTo>
                  <a:pt x="140" y="495"/>
                </a:lnTo>
                <a:lnTo>
                  <a:pt x="153" y="508"/>
                </a:lnTo>
                <a:lnTo>
                  <a:pt x="165" y="496"/>
                </a:lnTo>
                <a:lnTo>
                  <a:pt x="185" y="505"/>
                </a:lnTo>
                <a:lnTo>
                  <a:pt x="199" y="495"/>
                </a:lnTo>
                <a:lnTo>
                  <a:pt x="243" y="504"/>
                </a:lnTo>
                <a:lnTo>
                  <a:pt x="254" y="506"/>
                </a:lnTo>
                <a:lnTo>
                  <a:pt x="265" y="487"/>
                </a:lnTo>
                <a:lnTo>
                  <a:pt x="284" y="519"/>
                </a:lnTo>
                <a:lnTo>
                  <a:pt x="294" y="468"/>
                </a:lnTo>
                <a:lnTo>
                  <a:pt x="521" y="501"/>
                </a:lnTo>
                <a:lnTo>
                  <a:pt x="803" y="531"/>
                </a:lnTo>
                <a:lnTo>
                  <a:pt x="811" y="435"/>
                </a:lnTo>
                <a:lnTo>
                  <a:pt x="838" y="124"/>
                </a:lnTo>
                <a:lnTo>
                  <a:pt x="468" y="80"/>
                </a:lnTo>
                <a:lnTo>
                  <a:pt x="281" y="49"/>
                </a:lnTo>
                <a:lnTo>
                  <a:pt x="22" y="0"/>
                </a:lnTo>
                <a:lnTo>
                  <a:pt x="0" y="99"/>
                </a:lnTo>
              </a:path>
            </a:pathLst>
          </a:custGeom>
          <a:solidFill>
            <a:srgbClr val="FF9933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" name="Freeform 61"/>
          <p:cNvSpPr>
            <a:spLocks/>
          </p:cNvSpPr>
          <p:nvPr/>
        </p:nvSpPr>
        <p:spPr bwMode="auto">
          <a:xfrm>
            <a:off x="1079500" y="2511425"/>
            <a:ext cx="987425" cy="1565275"/>
          </a:xfrm>
          <a:custGeom>
            <a:avLst/>
            <a:gdLst>
              <a:gd name="T0" fmla="*/ 0 w 524"/>
              <a:gd name="T1" fmla="*/ 295 h 805"/>
              <a:gd name="T2" fmla="*/ 24 w 524"/>
              <a:gd name="T3" fmla="*/ 342 h 805"/>
              <a:gd name="T4" fmla="*/ 333 w 524"/>
              <a:gd name="T5" fmla="*/ 804 h 805"/>
              <a:gd name="T6" fmla="*/ 343 w 524"/>
              <a:gd name="T7" fmla="*/ 696 h 805"/>
              <a:gd name="T8" fmla="*/ 363 w 524"/>
              <a:gd name="T9" fmla="*/ 689 h 805"/>
              <a:gd name="T10" fmla="*/ 393 w 524"/>
              <a:gd name="T11" fmla="*/ 708 h 805"/>
              <a:gd name="T12" fmla="*/ 422 w 524"/>
              <a:gd name="T13" fmla="*/ 612 h 805"/>
              <a:gd name="T14" fmla="*/ 523 w 524"/>
              <a:gd name="T15" fmla="*/ 103 h 805"/>
              <a:gd name="T16" fmla="*/ 300 w 524"/>
              <a:gd name="T17" fmla="*/ 56 h 805"/>
              <a:gd name="T18" fmla="*/ 77 w 524"/>
              <a:gd name="T19" fmla="*/ 0 h 805"/>
              <a:gd name="T20" fmla="*/ 0 w 524"/>
              <a:gd name="T21" fmla="*/ 295 h 8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24"/>
              <a:gd name="T34" fmla="*/ 0 h 805"/>
              <a:gd name="T35" fmla="*/ 524 w 524"/>
              <a:gd name="T36" fmla="*/ 805 h 80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24" h="805">
                <a:moveTo>
                  <a:pt x="0" y="295"/>
                </a:moveTo>
                <a:lnTo>
                  <a:pt x="24" y="342"/>
                </a:lnTo>
                <a:lnTo>
                  <a:pt x="333" y="804"/>
                </a:lnTo>
                <a:lnTo>
                  <a:pt x="343" y="696"/>
                </a:lnTo>
                <a:lnTo>
                  <a:pt x="363" y="689"/>
                </a:lnTo>
                <a:lnTo>
                  <a:pt x="393" y="708"/>
                </a:lnTo>
                <a:lnTo>
                  <a:pt x="422" y="612"/>
                </a:lnTo>
                <a:lnTo>
                  <a:pt x="523" y="103"/>
                </a:lnTo>
                <a:lnTo>
                  <a:pt x="300" y="56"/>
                </a:lnTo>
                <a:lnTo>
                  <a:pt x="77" y="0"/>
                </a:lnTo>
                <a:lnTo>
                  <a:pt x="0" y="295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" name="Freeform 62"/>
          <p:cNvSpPr>
            <a:spLocks/>
          </p:cNvSpPr>
          <p:nvPr/>
        </p:nvSpPr>
        <p:spPr bwMode="auto">
          <a:xfrm>
            <a:off x="2478088" y="3835400"/>
            <a:ext cx="1092200" cy="1144588"/>
          </a:xfrm>
          <a:custGeom>
            <a:avLst/>
            <a:gdLst>
              <a:gd name="T0" fmla="*/ 0 w 579"/>
              <a:gd name="T1" fmla="*/ 578 h 589"/>
              <a:gd name="T2" fmla="*/ 72 w 579"/>
              <a:gd name="T3" fmla="*/ 588 h 589"/>
              <a:gd name="T4" fmla="*/ 80 w 579"/>
              <a:gd name="T5" fmla="*/ 543 h 589"/>
              <a:gd name="T6" fmla="*/ 225 w 579"/>
              <a:gd name="T7" fmla="*/ 562 h 589"/>
              <a:gd name="T8" fmla="*/ 219 w 579"/>
              <a:gd name="T9" fmla="*/ 541 h 589"/>
              <a:gd name="T10" fmla="*/ 241 w 579"/>
              <a:gd name="T11" fmla="*/ 541 h 589"/>
              <a:gd name="T12" fmla="*/ 531 w 579"/>
              <a:gd name="T13" fmla="*/ 569 h 589"/>
              <a:gd name="T14" fmla="*/ 574 w 579"/>
              <a:gd name="T15" fmla="*/ 108 h 589"/>
              <a:gd name="T16" fmla="*/ 578 w 579"/>
              <a:gd name="T17" fmla="*/ 54 h 589"/>
              <a:gd name="T18" fmla="*/ 332 w 579"/>
              <a:gd name="T19" fmla="*/ 31 h 589"/>
              <a:gd name="T20" fmla="*/ 85 w 579"/>
              <a:gd name="T21" fmla="*/ 0 h 589"/>
              <a:gd name="T22" fmla="*/ 0 w 579"/>
              <a:gd name="T23" fmla="*/ 578 h 5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9"/>
              <a:gd name="T37" fmla="*/ 0 h 589"/>
              <a:gd name="T38" fmla="*/ 579 w 579"/>
              <a:gd name="T39" fmla="*/ 589 h 58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9" h="589">
                <a:moveTo>
                  <a:pt x="0" y="578"/>
                </a:moveTo>
                <a:lnTo>
                  <a:pt x="72" y="588"/>
                </a:lnTo>
                <a:lnTo>
                  <a:pt x="80" y="543"/>
                </a:lnTo>
                <a:lnTo>
                  <a:pt x="225" y="562"/>
                </a:lnTo>
                <a:lnTo>
                  <a:pt x="219" y="541"/>
                </a:lnTo>
                <a:lnTo>
                  <a:pt x="241" y="541"/>
                </a:lnTo>
                <a:lnTo>
                  <a:pt x="531" y="569"/>
                </a:lnTo>
                <a:lnTo>
                  <a:pt x="574" y="108"/>
                </a:lnTo>
                <a:lnTo>
                  <a:pt x="578" y="54"/>
                </a:lnTo>
                <a:lnTo>
                  <a:pt x="332" y="31"/>
                </a:lnTo>
                <a:lnTo>
                  <a:pt x="85" y="0"/>
                </a:lnTo>
                <a:lnTo>
                  <a:pt x="0" y="578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Freeform 63"/>
          <p:cNvSpPr>
            <a:spLocks/>
          </p:cNvSpPr>
          <p:nvPr/>
        </p:nvSpPr>
        <p:spPr bwMode="auto">
          <a:xfrm>
            <a:off x="644525" y="1536700"/>
            <a:ext cx="1238250" cy="1085850"/>
          </a:xfrm>
          <a:custGeom>
            <a:avLst/>
            <a:gdLst>
              <a:gd name="T0" fmla="*/ 0 w 657"/>
              <a:gd name="T1" fmla="*/ 414 h 558"/>
              <a:gd name="T2" fmla="*/ 12 w 657"/>
              <a:gd name="T3" fmla="*/ 314 h 558"/>
              <a:gd name="T4" fmla="*/ 62 w 657"/>
              <a:gd name="T5" fmla="*/ 234 h 558"/>
              <a:gd name="T6" fmla="*/ 142 w 657"/>
              <a:gd name="T7" fmla="*/ 0 h 558"/>
              <a:gd name="T8" fmla="*/ 183 w 657"/>
              <a:gd name="T9" fmla="*/ 14 h 558"/>
              <a:gd name="T10" fmla="*/ 185 w 657"/>
              <a:gd name="T11" fmla="*/ 24 h 558"/>
              <a:gd name="T12" fmla="*/ 197 w 657"/>
              <a:gd name="T13" fmla="*/ 25 h 558"/>
              <a:gd name="T14" fmla="*/ 216 w 657"/>
              <a:gd name="T15" fmla="*/ 65 h 558"/>
              <a:gd name="T16" fmla="*/ 212 w 657"/>
              <a:gd name="T17" fmla="*/ 79 h 558"/>
              <a:gd name="T18" fmla="*/ 244 w 657"/>
              <a:gd name="T19" fmla="*/ 104 h 558"/>
              <a:gd name="T20" fmla="*/ 301 w 657"/>
              <a:gd name="T21" fmla="*/ 103 h 558"/>
              <a:gd name="T22" fmla="*/ 342 w 657"/>
              <a:gd name="T23" fmla="*/ 123 h 558"/>
              <a:gd name="T24" fmla="*/ 362 w 657"/>
              <a:gd name="T25" fmla="*/ 119 h 558"/>
              <a:gd name="T26" fmla="*/ 488 w 657"/>
              <a:gd name="T27" fmla="*/ 123 h 558"/>
              <a:gd name="T28" fmla="*/ 630 w 657"/>
              <a:gd name="T29" fmla="*/ 155 h 558"/>
              <a:gd name="T30" fmla="*/ 638 w 657"/>
              <a:gd name="T31" fmla="*/ 173 h 558"/>
              <a:gd name="T32" fmla="*/ 656 w 657"/>
              <a:gd name="T33" fmla="*/ 199 h 558"/>
              <a:gd name="T34" fmla="*/ 633 w 657"/>
              <a:gd name="T35" fmla="*/ 234 h 558"/>
              <a:gd name="T36" fmla="*/ 607 w 657"/>
              <a:gd name="T37" fmla="*/ 272 h 558"/>
              <a:gd name="T38" fmla="*/ 576 w 657"/>
              <a:gd name="T39" fmla="*/ 302 h 558"/>
              <a:gd name="T40" fmla="*/ 571 w 657"/>
              <a:gd name="T41" fmla="*/ 321 h 558"/>
              <a:gd name="T42" fmla="*/ 589 w 657"/>
              <a:gd name="T43" fmla="*/ 343 h 558"/>
              <a:gd name="T44" fmla="*/ 568 w 657"/>
              <a:gd name="T45" fmla="*/ 387 h 558"/>
              <a:gd name="T46" fmla="*/ 531 w 657"/>
              <a:gd name="T47" fmla="*/ 557 h 558"/>
              <a:gd name="T48" fmla="*/ 308 w 657"/>
              <a:gd name="T49" fmla="*/ 501 h 558"/>
              <a:gd name="T50" fmla="*/ 0 w 657"/>
              <a:gd name="T51" fmla="*/ 414 h 55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57"/>
              <a:gd name="T79" fmla="*/ 0 h 558"/>
              <a:gd name="T80" fmla="*/ 657 w 657"/>
              <a:gd name="T81" fmla="*/ 558 h 55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57" h="558">
                <a:moveTo>
                  <a:pt x="0" y="414"/>
                </a:moveTo>
                <a:lnTo>
                  <a:pt x="12" y="314"/>
                </a:lnTo>
                <a:lnTo>
                  <a:pt x="62" y="234"/>
                </a:lnTo>
                <a:lnTo>
                  <a:pt x="142" y="0"/>
                </a:lnTo>
                <a:lnTo>
                  <a:pt x="183" y="14"/>
                </a:lnTo>
                <a:lnTo>
                  <a:pt x="185" y="24"/>
                </a:lnTo>
                <a:lnTo>
                  <a:pt x="197" y="25"/>
                </a:lnTo>
                <a:lnTo>
                  <a:pt x="216" y="65"/>
                </a:lnTo>
                <a:lnTo>
                  <a:pt x="212" y="79"/>
                </a:lnTo>
                <a:lnTo>
                  <a:pt x="244" y="104"/>
                </a:lnTo>
                <a:lnTo>
                  <a:pt x="301" y="103"/>
                </a:lnTo>
                <a:lnTo>
                  <a:pt x="342" y="123"/>
                </a:lnTo>
                <a:lnTo>
                  <a:pt x="362" y="119"/>
                </a:lnTo>
                <a:lnTo>
                  <a:pt x="488" y="123"/>
                </a:lnTo>
                <a:lnTo>
                  <a:pt x="630" y="155"/>
                </a:lnTo>
                <a:lnTo>
                  <a:pt x="638" y="173"/>
                </a:lnTo>
                <a:lnTo>
                  <a:pt x="656" y="199"/>
                </a:lnTo>
                <a:lnTo>
                  <a:pt x="633" y="234"/>
                </a:lnTo>
                <a:lnTo>
                  <a:pt x="607" y="272"/>
                </a:lnTo>
                <a:lnTo>
                  <a:pt x="576" y="302"/>
                </a:lnTo>
                <a:lnTo>
                  <a:pt x="571" y="321"/>
                </a:lnTo>
                <a:lnTo>
                  <a:pt x="589" y="343"/>
                </a:lnTo>
                <a:lnTo>
                  <a:pt x="568" y="387"/>
                </a:lnTo>
                <a:lnTo>
                  <a:pt x="531" y="557"/>
                </a:lnTo>
                <a:lnTo>
                  <a:pt x="308" y="501"/>
                </a:lnTo>
                <a:lnTo>
                  <a:pt x="0" y="414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Freeform 64"/>
          <p:cNvSpPr>
            <a:spLocks/>
          </p:cNvSpPr>
          <p:nvPr/>
        </p:nvSpPr>
        <p:spPr bwMode="auto">
          <a:xfrm>
            <a:off x="1874838" y="2711450"/>
            <a:ext cx="874712" cy="1125538"/>
          </a:xfrm>
          <a:custGeom>
            <a:avLst/>
            <a:gdLst>
              <a:gd name="T0" fmla="*/ 0 w 464"/>
              <a:gd name="T1" fmla="*/ 509 h 579"/>
              <a:gd name="T2" fmla="*/ 101 w 464"/>
              <a:gd name="T3" fmla="*/ 0 h 579"/>
              <a:gd name="T4" fmla="*/ 325 w 464"/>
              <a:gd name="T5" fmla="*/ 41 h 579"/>
              <a:gd name="T6" fmla="*/ 310 w 464"/>
              <a:gd name="T7" fmla="*/ 143 h 579"/>
              <a:gd name="T8" fmla="*/ 463 w 464"/>
              <a:gd name="T9" fmla="*/ 167 h 579"/>
              <a:gd name="T10" fmla="*/ 405 w 464"/>
              <a:gd name="T11" fmla="*/ 578 h 579"/>
              <a:gd name="T12" fmla="*/ 0 w 464"/>
              <a:gd name="T13" fmla="*/ 509 h 5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4"/>
              <a:gd name="T22" fmla="*/ 0 h 579"/>
              <a:gd name="T23" fmla="*/ 464 w 464"/>
              <a:gd name="T24" fmla="*/ 579 h 5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4" h="579">
                <a:moveTo>
                  <a:pt x="0" y="509"/>
                </a:moveTo>
                <a:lnTo>
                  <a:pt x="101" y="0"/>
                </a:lnTo>
                <a:lnTo>
                  <a:pt x="325" y="41"/>
                </a:lnTo>
                <a:lnTo>
                  <a:pt x="310" y="143"/>
                </a:lnTo>
                <a:lnTo>
                  <a:pt x="463" y="167"/>
                </a:lnTo>
                <a:lnTo>
                  <a:pt x="405" y="578"/>
                </a:lnTo>
                <a:lnTo>
                  <a:pt x="0" y="509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Freeform 65"/>
          <p:cNvSpPr>
            <a:spLocks/>
          </p:cNvSpPr>
          <p:nvPr/>
        </p:nvSpPr>
        <p:spPr bwMode="auto">
          <a:xfrm>
            <a:off x="2459038" y="2198688"/>
            <a:ext cx="1092200" cy="925512"/>
          </a:xfrm>
          <a:custGeom>
            <a:avLst/>
            <a:gdLst>
              <a:gd name="T0" fmla="*/ 0 w 579"/>
              <a:gd name="T1" fmla="*/ 407 h 476"/>
              <a:gd name="T2" fmla="*/ 15 w 579"/>
              <a:gd name="T3" fmla="*/ 305 h 476"/>
              <a:gd name="T4" fmla="*/ 59 w 579"/>
              <a:gd name="T5" fmla="*/ 51 h 476"/>
              <a:gd name="T6" fmla="*/ 69 w 579"/>
              <a:gd name="T7" fmla="*/ 0 h 476"/>
              <a:gd name="T8" fmla="*/ 296 w 579"/>
              <a:gd name="T9" fmla="*/ 33 h 476"/>
              <a:gd name="T10" fmla="*/ 578 w 579"/>
              <a:gd name="T11" fmla="*/ 63 h 476"/>
              <a:gd name="T12" fmla="*/ 557 w 579"/>
              <a:gd name="T13" fmla="*/ 269 h 476"/>
              <a:gd name="T14" fmla="*/ 539 w 579"/>
              <a:gd name="T15" fmla="*/ 475 h 476"/>
              <a:gd name="T16" fmla="*/ 153 w 579"/>
              <a:gd name="T17" fmla="*/ 431 h 476"/>
              <a:gd name="T18" fmla="*/ 0 w 579"/>
              <a:gd name="T19" fmla="*/ 407 h 4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79"/>
              <a:gd name="T31" fmla="*/ 0 h 476"/>
              <a:gd name="T32" fmla="*/ 579 w 579"/>
              <a:gd name="T33" fmla="*/ 476 h 4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79" h="476">
                <a:moveTo>
                  <a:pt x="0" y="407"/>
                </a:moveTo>
                <a:lnTo>
                  <a:pt x="15" y="305"/>
                </a:lnTo>
                <a:lnTo>
                  <a:pt x="59" y="51"/>
                </a:lnTo>
                <a:lnTo>
                  <a:pt x="69" y="0"/>
                </a:lnTo>
                <a:lnTo>
                  <a:pt x="296" y="33"/>
                </a:lnTo>
                <a:lnTo>
                  <a:pt x="578" y="63"/>
                </a:lnTo>
                <a:lnTo>
                  <a:pt x="557" y="269"/>
                </a:lnTo>
                <a:lnTo>
                  <a:pt x="539" y="475"/>
                </a:lnTo>
                <a:lnTo>
                  <a:pt x="153" y="431"/>
                </a:lnTo>
                <a:lnTo>
                  <a:pt x="0" y="407"/>
                </a:lnTo>
              </a:path>
            </a:pathLst>
          </a:custGeom>
          <a:solidFill>
            <a:srgbClr val="FF9933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Freeform 62"/>
          <p:cNvSpPr/>
          <p:nvPr/>
        </p:nvSpPr>
        <p:spPr bwMode="auto">
          <a:xfrm>
            <a:off x="3562350" y="1552575"/>
            <a:ext cx="1019175" cy="647700"/>
          </a:xfrm>
          <a:custGeom>
            <a:avLst/>
            <a:gdLst>
              <a:gd name="connsiteX0" fmla="*/ 57150 w 1019175"/>
              <a:gd name="connsiteY0" fmla="*/ 0 h 647700"/>
              <a:gd name="connsiteX1" fmla="*/ 0 w 1019175"/>
              <a:gd name="connsiteY1" fmla="*/ 590550 h 647700"/>
              <a:gd name="connsiteX2" fmla="*/ 1019175 w 1019175"/>
              <a:gd name="connsiteY2" fmla="*/ 647700 h 647700"/>
              <a:gd name="connsiteX3" fmla="*/ 990600 w 1019175"/>
              <a:gd name="connsiteY3" fmla="*/ 514350 h 647700"/>
              <a:gd name="connsiteX4" fmla="*/ 990600 w 1019175"/>
              <a:gd name="connsiteY4" fmla="*/ 323850 h 647700"/>
              <a:gd name="connsiteX5" fmla="*/ 933450 w 1019175"/>
              <a:gd name="connsiteY5" fmla="*/ 180975 h 647700"/>
              <a:gd name="connsiteX6" fmla="*/ 942975 w 1019175"/>
              <a:gd name="connsiteY6" fmla="*/ 19050 h 647700"/>
              <a:gd name="connsiteX7" fmla="*/ 57150 w 1019175"/>
              <a:gd name="connsiteY7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75" h="647700">
                <a:moveTo>
                  <a:pt x="57150" y="0"/>
                </a:moveTo>
                <a:lnTo>
                  <a:pt x="0" y="590550"/>
                </a:lnTo>
                <a:lnTo>
                  <a:pt x="1019175" y="647700"/>
                </a:lnTo>
                <a:lnTo>
                  <a:pt x="990600" y="514350"/>
                </a:lnTo>
                <a:lnTo>
                  <a:pt x="990600" y="323850"/>
                </a:lnTo>
                <a:lnTo>
                  <a:pt x="933450" y="180975"/>
                </a:lnTo>
                <a:lnTo>
                  <a:pt x="942975" y="19050"/>
                </a:lnTo>
                <a:lnTo>
                  <a:pt x="57150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4" name="Freeform 63"/>
          <p:cNvSpPr/>
          <p:nvPr/>
        </p:nvSpPr>
        <p:spPr bwMode="auto">
          <a:xfrm>
            <a:off x="3505200" y="2162175"/>
            <a:ext cx="1095375" cy="733425"/>
          </a:xfrm>
          <a:custGeom>
            <a:avLst/>
            <a:gdLst>
              <a:gd name="connsiteX0" fmla="*/ 57150 w 1095375"/>
              <a:gd name="connsiteY0" fmla="*/ 0 h 733425"/>
              <a:gd name="connsiteX1" fmla="*/ 0 w 1095375"/>
              <a:gd name="connsiteY1" fmla="*/ 561975 h 733425"/>
              <a:gd name="connsiteX2" fmla="*/ 790575 w 1095375"/>
              <a:gd name="connsiteY2" fmla="*/ 619125 h 733425"/>
              <a:gd name="connsiteX3" fmla="*/ 847725 w 1095375"/>
              <a:gd name="connsiteY3" fmla="*/ 657225 h 733425"/>
              <a:gd name="connsiteX4" fmla="*/ 962025 w 1095375"/>
              <a:gd name="connsiteY4" fmla="*/ 647700 h 733425"/>
              <a:gd name="connsiteX5" fmla="*/ 1047750 w 1095375"/>
              <a:gd name="connsiteY5" fmla="*/ 666750 h 733425"/>
              <a:gd name="connsiteX6" fmla="*/ 1076325 w 1095375"/>
              <a:gd name="connsiteY6" fmla="*/ 733425 h 733425"/>
              <a:gd name="connsiteX7" fmla="*/ 1085850 w 1095375"/>
              <a:gd name="connsiteY7" fmla="*/ 590550 h 733425"/>
              <a:gd name="connsiteX8" fmla="*/ 1066800 w 1095375"/>
              <a:gd name="connsiteY8" fmla="*/ 533400 h 733425"/>
              <a:gd name="connsiteX9" fmla="*/ 1085850 w 1095375"/>
              <a:gd name="connsiteY9" fmla="*/ 504825 h 733425"/>
              <a:gd name="connsiteX10" fmla="*/ 1095375 w 1095375"/>
              <a:gd name="connsiteY10" fmla="*/ 133350 h 733425"/>
              <a:gd name="connsiteX11" fmla="*/ 1057275 w 1095375"/>
              <a:gd name="connsiteY11" fmla="*/ 95250 h 733425"/>
              <a:gd name="connsiteX12" fmla="*/ 1085850 w 1095375"/>
              <a:gd name="connsiteY12" fmla="*/ 38100 h 733425"/>
              <a:gd name="connsiteX13" fmla="*/ 57150 w 1095375"/>
              <a:gd name="connsiteY13" fmla="*/ 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5375" h="733425">
                <a:moveTo>
                  <a:pt x="57150" y="0"/>
                </a:moveTo>
                <a:lnTo>
                  <a:pt x="0" y="561975"/>
                </a:lnTo>
                <a:lnTo>
                  <a:pt x="790575" y="619125"/>
                </a:lnTo>
                <a:lnTo>
                  <a:pt x="847725" y="657225"/>
                </a:lnTo>
                <a:lnTo>
                  <a:pt x="962025" y="647700"/>
                </a:lnTo>
                <a:cubicBezTo>
                  <a:pt x="1041305" y="667520"/>
                  <a:pt x="1012043" y="666750"/>
                  <a:pt x="1047750" y="666750"/>
                </a:cubicBezTo>
                <a:lnTo>
                  <a:pt x="1076325" y="733425"/>
                </a:lnTo>
                <a:lnTo>
                  <a:pt x="1085850" y="590550"/>
                </a:lnTo>
                <a:lnTo>
                  <a:pt x="1066800" y="533400"/>
                </a:lnTo>
                <a:lnTo>
                  <a:pt x="1085850" y="504825"/>
                </a:lnTo>
                <a:lnTo>
                  <a:pt x="1095375" y="133350"/>
                </a:lnTo>
                <a:lnTo>
                  <a:pt x="1057275" y="95250"/>
                </a:lnTo>
                <a:lnTo>
                  <a:pt x="1085850" y="38100"/>
                </a:lnTo>
                <a:lnTo>
                  <a:pt x="57150" y="0"/>
                </a:lnTo>
                <a:close/>
              </a:path>
            </a:pathLst>
          </a:custGeom>
          <a:solidFill>
            <a:srgbClr val="FF993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5" name="Freeform 64"/>
          <p:cNvSpPr/>
          <p:nvPr/>
        </p:nvSpPr>
        <p:spPr bwMode="auto">
          <a:xfrm>
            <a:off x="3486150" y="2743200"/>
            <a:ext cx="1285875" cy="657225"/>
          </a:xfrm>
          <a:custGeom>
            <a:avLst/>
            <a:gdLst>
              <a:gd name="connsiteX0" fmla="*/ 28575 w 1285875"/>
              <a:gd name="connsiteY0" fmla="*/ 0 h 657225"/>
              <a:gd name="connsiteX1" fmla="*/ 0 w 1285875"/>
              <a:gd name="connsiteY1" fmla="*/ 381000 h 657225"/>
              <a:gd name="connsiteX2" fmla="*/ 285750 w 1285875"/>
              <a:gd name="connsiteY2" fmla="*/ 400050 h 657225"/>
              <a:gd name="connsiteX3" fmla="*/ 276225 w 1285875"/>
              <a:gd name="connsiteY3" fmla="*/ 619125 h 657225"/>
              <a:gd name="connsiteX4" fmla="*/ 1285875 w 1285875"/>
              <a:gd name="connsiteY4" fmla="*/ 657225 h 657225"/>
              <a:gd name="connsiteX5" fmla="*/ 1190625 w 1285875"/>
              <a:gd name="connsiteY5" fmla="*/ 476250 h 657225"/>
              <a:gd name="connsiteX6" fmla="*/ 1181100 w 1285875"/>
              <a:gd name="connsiteY6" fmla="*/ 352425 h 657225"/>
              <a:gd name="connsiteX7" fmla="*/ 1143000 w 1285875"/>
              <a:gd name="connsiteY7" fmla="*/ 295275 h 657225"/>
              <a:gd name="connsiteX8" fmla="*/ 1133475 w 1285875"/>
              <a:gd name="connsiteY8" fmla="*/ 247650 h 657225"/>
              <a:gd name="connsiteX9" fmla="*/ 1095375 w 1285875"/>
              <a:gd name="connsiteY9" fmla="*/ 123825 h 657225"/>
              <a:gd name="connsiteX10" fmla="*/ 1009650 w 1285875"/>
              <a:gd name="connsiteY10" fmla="*/ 76200 h 657225"/>
              <a:gd name="connsiteX11" fmla="*/ 866775 w 1285875"/>
              <a:gd name="connsiteY11" fmla="*/ 76200 h 657225"/>
              <a:gd name="connsiteX12" fmla="*/ 790575 w 1285875"/>
              <a:gd name="connsiteY12" fmla="*/ 47625 h 657225"/>
              <a:gd name="connsiteX13" fmla="*/ 28575 w 1285875"/>
              <a:gd name="connsiteY13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85875" h="657225">
                <a:moveTo>
                  <a:pt x="28575" y="0"/>
                </a:moveTo>
                <a:lnTo>
                  <a:pt x="0" y="381000"/>
                </a:lnTo>
                <a:lnTo>
                  <a:pt x="285750" y="400050"/>
                </a:lnTo>
                <a:lnTo>
                  <a:pt x="276225" y="619125"/>
                </a:lnTo>
                <a:lnTo>
                  <a:pt x="1285875" y="657225"/>
                </a:lnTo>
                <a:lnTo>
                  <a:pt x="1190625" y="476250"/>
                </a:lnTo>
                <a:lnTo>
                  <a:pt x="1181100" y="352425"/>
                </a:lnTo>
                <a:lnTo>
                  <a:pt x="1143000" y="295275"/>
                </a:lnTo>
                <a:lnTo>
                  <a:pt x="1133475" y="247650"/>
                </a:lnTo>
                <a:lnTo>
                  <a:pt x="1095375" y="123825"/>
                </a:lnTo>
                <a:lnTo>
                  <a:pt x="1009650" y="76200"/>
                </a:lnTo>
                <a:lnTo>
                  <a:pt x="866775" y="76200"/>
                </a:lnTo>
                <a:lnTo>
                  <a:pt x="790575" y="47625"/>
                </a:lnTo>
                <a:lnTo>
                  <a:pt x="28575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6" name="Freeform 65"/>
          <p:cNvSpPr/>
          <p:nvPr/>
        </p:nvSpPr>
        <p:spPr bwMode="auto">
          <a:xfrm>
            <a:off x="3714750" y="3381375"/>
            <a:ext cx="1162050" cy="609600"/>
          </a:xfrm>
          <a:custGeom>
            <a:avLst/>
            <a:gdLst>
              <a:gd name="connsiteX0" fmla="*/ 47625 w 1162050"/>
              <a:gd name="connsiteY0" fmla="*/ 0 h 609600"/>
              <a:gd name="connsiteX1" fmla="*/ 0 w 1162050"/>
              <a:gd name="connsiteY1" fmla="*/ 571500 h 609600"/>
              <a:gd name="connsiteX2" fmla="*/ 561975 w 1162050"/>
              <a:gd name="connsiteY2" fmla="*/ 609600 h 609600"/>
              <a:gd name="connsiteX3" fmla="*/ 1143000 w 1162050"/>
              <a:gd name="connsiteY3" fmla="*/ 600075 h 609600"/>
              <a:gd name="connsiteX4" fmla="*/ 1162050 w 1162050"/>
              <a:gd name="connsiteY4" fmla="*/ 180975 h 609600"/>
              <a:gd name="connsiteX5" fmla="*/ 1085850 w 1162050"/>
              <a:gd name="connsiteY5" fmla="*/ 133350 h 609600"/>
              <a:gd name="connsiteX6" fmla="*/ 1066800 w 1162050"/>
              <a:gd name="connsiteY6" fmla="*/ 95250 h 609600"/>
              <a:gd name="connsiteX7" fmla="*/ 1095375 w 1162050"/>
              <a:gd name="connsiteY7" fmla="*/ 66675 h 609600"/>
              <a:gd name="connsiteX8" fmla="*/ 1114425 w 1162050"/>
              <a:gd name="connsiteY8" fmla="*/ 38100 h 609600"/>
              <a:gd name="connsiteX9" fmla="*/ 1076325 w 1162050"/>
              <a:gd name="connsiteY9" fmla="*/ 19050 h 609600"/>
              <a:gd name="connsiteX10" fmla="*/ 47625 w 1162050"/>
              <a:gd name="connsiteY10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2050" h="609600">
                <a:moveTo>
                  <a:pt x="47625" y="0"/>
                </a:moveTo>
                <a:lnTo>
                  <a:pt x="0" y="571500"/>
                </a:lnTo>
                <a:lnTo>
                  <a:pt x="561975" y="609600"/>
                </a:lnTo>
                <a:lnTo>
                  <a:pt x="1143000" y="600075"/>
                </a:lnTo>
                <a:lnTo>
                  <a:pt x="1162050" y="180975"/>
                </a:lnTo>
                <a:lnTo>
                  <a:pt x="1085850" y="133350"/>
                </a:lnTo>
                <a:lnTo>
                  <a:pt x="1066800" y="95250"/>
                </a:lnTo>
                <a:lnTo>
                  <a:pt x="1095375" y="66675"/>
                </a:lnTo>
                <a:lnTo>
                  <a:pt x="1114425" y="38100"/>
                </a:lnTo>
                <a:lnTo>
                  <a:pt x="1076325" y="19050"/>
                </a:lnTo>
                <a:lnTo>
                  <a:pt x="47625" y="0"/>
                </a:lnTo>
                <a:close/>
              </a:path>
            </a:pathLst>
          </a:custGeom>
          <a:solidFill>
            <a:srgbClr val="FF993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7" name="Freeform 66"/>
          <p:cNvSpPr/>
          <p:nvPr/>
        </p:nvSpPr>
        <p:spPr bwMode="auto">
          <a:xfrm>
            <a:off x="3562350" y="3952875"/>
            <a:ext cx="1343025" cy="714375"/>
          </a:xfrm>
          <a:custGeom>
            <a:avLst/>
            <a:gdLst>
              <a:gd name="connsiteX0" fmla="*/ 0 w 1343025"/>
              <a:gd name="connsiteY0" fmla="*/ 0 h 714375"/>
              <a:gd name="connsiteX1" fmla="*/ 9525 w 1343025"/>
              <a:gd name="connsiteY1" fmla="*/ 95250 h 714375"/>
              <a:gd name="connsiteX2" fmla="*/ 476250 w 1343025"/>
              <a:gd name="connsiteY2" fmla="*/ 133350 h 714375"/>
              <a:gd name="connsiteX3" fmla="*/ 447675 w 1343025"/>
              <a:gd name="connsiteY3" fmla="*/ 514350 h 714375"/>
              <a:gd name="connsiteX4" fmla="*/ 476250 w 1343025"/>
              <a:gd name="connsiteY4" fmla="*/ 552450 h 714375"/>
              <a:gd name="connsiteX5" fmla="*/ 523875 w 1343025"/>
              <a:gd name="connsiteY5" fmla="*/ 552450 h 714375"/>
              <a:gd name="connsiteX6" fmla="*/ 552450 w 1343025"/>
              <a:gd name="connsiteY6" fmla="*/ 533400 h 714375"/>
              <a:gd name="connsiteX7" fmla="*/ 552450 w 1343025"/>
              <a:gd name="connsiteY7" fmla="*/ 533400 h 714375"/>
              <a:gd name="connsiteX8" fmla="*/ 581025 w 1343025"/>
              <a:gd name="connsiteY8" fmla="*/ 600075 h 714375"/>
              <a:gd name="connsiteX9" fmla="*/ 628650 w 1343025"/>
              <a:gd name="connsiteY9" fmla="*/ 590550 h 714375"/>
              <a:gd name="connsiteX10" fmla="*/ 676275 w 1343025"/>
              <a:gd name="connsiteY10" fmla="*/ 590550 h 714375"/>
              <a:gd name="connsiteX11" fmla="*/ 685800 w 1343025"/>
              <a:gd name="connsiteY11" fmla="*/ 609600 h 714375"/>
              <a:gd name="connsiteX12" fmla="*/ 695325 w 1343025"/>
              <a:gd name="connsiteY12" fmla="*/ 619125 h 714375"/>
              <a:gd name="connsiteX13" fmla="*/ 742950 w 1343025"/>
              <a:gd name="connsiteY13" fmla="*/ 600075 h 714375"/>
              <a:gd name="connsiteX14" fmla="*/ 771525 w 1343025"/>
              <a:gd name="connsiteY14" fmla="*/ 657225 h 714375"/>
              <a:gd name="connsiteX15" fmla="*/ 809625 w 1343025"/>
              <a:gd name="connsiteY15" fmla="*/ 628650 h 714375"/>
              <a:gd name="connsiteX16" fmla="*/ 847725 w 1343025"/>
              <a:gd name="connsiteY16" fmla="*/ 685800 h 714375"/>
              <a:gd name="connsiteX17" fmla="*/ 866775 w 1343025"/>
              <a:gd name="connsiteY17" fmla="*/ 647700 h 714375"/>
              <a:gd name="connsiteX18" fmla="*/ 895350 w 1343025"/>
              <a:gd name="connsiteY18" fmla="*/ 695325 h 714375"/>
              <a:gd name="connsiteX19" fmla="*/ 923925 w 1343025"/>
              <a:gd name="connsiteY19" fmla="*/ 647700 h 714375"/>
              <a:gd name="connsiteX20" fmla="*/ 981075 w 1343025"/>
              <a:gd name="connsiteY20" fmla="*/ 666750 h 714375"/>
              <a:gd name="connsiteX21" fmla="*/ 990600 w 1343025"/>
              <a:gd name="connsiteY21" fmla="*/ 666750 h 714375"/>
              <a:gd name="connsiteX22" fmla="*/ 1047750 w 1343025"/>
              <a:gd name="connsiteY22" fmla="*/ 695325 h 714375"/>
              <a:gd name="connsiteX23" fmla="*/ 1171575 w 1343025"/>
              <a:gd name="connsiteY23" fmla="*/ 666750 h 714375"/>
              <a:gd name="connsiteX24" fmla="*/ 1228725 w 1343025"/>
              <a:gd name="connsiteY24" fmla="*/ 647700 h 714375"/>
              <a:gd name="connsiteX25" fmla="*/ 1323975 w 1343025"/>
              <a:gd name="connsiteY25" fmla="*/ 704850 h 714375"/>
              <a:gd name="connsiteX26" fmla="*/ 1333500 w 1343025"/>
              <a:gd name="connsiteY26" fmla="*/ 714375 h 714375"/>
              <a:gd name="connsiteX27" fmla="*/ 1343025 w 1343025"/>
              <a:gd name="connsiteY27" fmla="*/ 314325 h 714375"/>
              <a:gd name="connsiteX28" fmla="*/ 1295400 w 1343025"/>
              <a:gd name="connsiteY28" fmla="*/ 161925 h 714375"/>
              <a:gd name="connsiteX29" fmla="*/ 1285875 w 1343025"/>
              <a:gd name="connsiteY29" fmla="*/ 38100 h 714375"/>
              <a:gd name="connsiteX30" fmla="*/ 781050 w 1343025"/>
              <a:gd name="connsiteY30" fmla="*/ 47625 h 714375"/>
              <a:gd name="connsiteX31" fmla="*/ 266700 w 1343025"/>
              <a:gd name="connsiteY31" fmla="*/ 9525 h 714375"/>
              <a:gd name="connsiteX32" fmla="*/ 0 w 1343025"/>
              <a:gd name="connsiteY32" fmla="*/ 0 h 71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43025" h="714375">
                <a:moveTo>
                  <a:pt x="0" y="0"/>
                </a:moveTo>
                <a:lnTo>
                  <a:pt x="9525" y="95250"/>
                </a:lnTo>
                <a:lnTo>
                  <a:pt x="476250" y="133350"/>
                </a:lnTo>
                <a:lnTo>
                  <a:pt x="447675" y="514350"/>
                </a:lnTo>
                <a:lnTo>
                  <a:pt x="476250" y="552450"/>
                </a:lnTo>
                <a:lnTo>
                  <a:pt x="523875" y="552450"/>
                </a:lnTo>
                <a:lnTo>
                  <a:pt x="552450" y="533400"/>
                </a:lnTo>
                <a:lnTo>
                  <a:pt x="552450" y="533400"/>
                </a:lnTo>
                <a:lnTo>
                  <a:pt x="581025" y="600075"/>
                </a:lnTo>
                <a:lnTo>
                  <a:pt x="628650" y="590550"/>
                </a:lnTo>
                <a:lnTo>
                  <a:pt x="676275" y="590550"/>
                </a:lnTo>
                <a:lnTo>
                  <a:pt x="685800" y="609600"/>
                </a:lnTo>
                <a:lnTo>
                  <a:pt x="695325" y="619125"/>
                </a:lnTo>
                <a:lnTo>
                  <a:pt x="742950" y="600075"/>
                </a:lnTo>
                <a:lnTo>
                  <a:pt x="771525" y="657225"/>
                </a:lnTo>
                <a:lnTo>
                  <a:pt x="809625" y="628650"/>
                </a:lnTo>
                <a:lnTo>
                  <a:pt x="847725" y="685800"/>
                </a:lnTo>
                <a:lnTo>
                  <a:pt x="866775" y="647700"/>
                </a:lnTo>
                <a:lnTo>
                  <a:pt x="895350" y="695325"/>
                </a:lnTo>
                <a:lnTo>
                  <a:pt x="923925" y="647700"/>
                </a:lnTo>
                <a:lnTo>
                  <a:pt x="981075" y="666750"/>
                </a:lnTo>
                <a:lnTo>
                  <a:pt x="990600" y="666750"/>
                </a:lnTo>
                <a:lnTo>
                  <a:pt x="1047750" y="695325"/>
                </a:lnTo>
                <a:lnTo>
                  <a:pt x="1171575" y="666750"/>
                </a:lnTo>
                <a:lnTo>
                  <a:pt x="1228725" y="647700"/>
                </a:lnTo>
                <a:cubicBezTo>
                  <a:pt x="1318375" y="697506"/>
                  <a:pt x="1291336" y="672211"/>
                  <a:pt x="1323975" y="704850"/>
                </a:cubicBezTo>
                <a:lnTo>
                  <a:pt x="1333500" y="714375"/>
                </a:lnTo>
                <a:lnTo>
                  <a:pt x="1343025" y="314325"/>
                </a:lnTo>
                <a:lnTo>
                  <a:pt x="1295400" y="161925"/>
                </a:lnTo>
                <a:lnTo>
                  <a:pt x="1285875" y="38100"/>
                </a:lnTo>
                <a:lnTo>
                  <a:pt x="781050" y="47625"/>
                </a:lnTo>
                <a:lnTo>
                  <a:pt x="266700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8" name="TextBox 70"/>
          <p:cNvSpPr txBox="1">
            <a:spLocks noChangeArrowheads="1"/>
          </p:cNvSpPr>
          <p:nvPr/>
        </p:nvSpPr>
        <p:spPr bwMode="auto">
          <a:xfrm>
            <a:off x="3657600" y="609600"/>
            <a:ext cx="6096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3429000" algn="l"/>
              </a:tabLst>
            </a:pPr>
            <a:r>
              <a:rPr lang="en-US" sz="2800" b="1" dirty="0" smtClean="0"/>
              <a:t>Faculty Level Staff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53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100_19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755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April 16, 2007</a:t>
            </a:r>
            <a:br>
              <a:rPr lang="en-US" sz="2000" b="1" dirty="0" smtClean="0"/>
            </a:br>
            <a:r>
              <a:rPr lang="en-US" sz="2000" b="1" dirty="0" smtClean="0"/>
              <a:t>Dr. Norman </a:t>
            </a:r>
            <a:r>
              <a:rPr lang="en-US" sz="2000" b="1" dirty="0" smtClean="0"/>
              <a:t>Borlaug</a:t>
            </a:r>
            <a:br>
              <a:rPr lang="en-US" sz="2000" b="1" dirty="0" smtClean="0"/>
            </a:br>
            <a:r>
              <a:rPr lang="en-US" sz="2000" b="1" dirty="0" smtClean="0"/>
              <a:t>Mr. Chris Dowswell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Ciudad Obregon, MX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4754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Bill Raun\AppData\Local\Microsoft\Windows\Temporary Internet Files\Content.Outlook\3JRII5Z4\GoogleEarth_Image_Pocket Sensor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057400"/>
            <a:ext cx="4729747" cy="31877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33600" y="3810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Pocket Sensor-2012</a:t>
            </a:r>
            <a:endParaRPr lang="en-US" sz="4000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346080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44563"/>
            <a:ext cx="20843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35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8200" y="5791200"/>
            <a:ext cx="7924800" cy="7078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000" b="1" dirty="0" err="1" smtClean="0"/>
              <a:t>Farm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advisor</a:t>
            </a:r>
            <a:r>
              <a:rPr lang="es-MX" sz="2000" b="1" dirty="0" smtClean="0"/>
              <a:t> </a:t>
            </a:r>
            <a:r>
              <a:rPr lang="es-MX" sz="2000" b="1" dirty="0"/>
              <a:t>in </a:t>
            </a:r>
            <a:r>
              <a:rPr lang="es-MX" sz="2000" b="1" dirty="0" smtClean="0"/>
              <a:t>Ciudad </a:t>
            </a:r>
            <a:r>
              <a:rPr lang="es-MX" sz="2000" b="1" dirty="0" err="1" smtClean="0"/>
              <a:t>Obregon</a:t>
            </a:r>
            <a:r>
              <a:rPr lang="es-MX" sz="2000" b="1" dirty="0" smtClean="0"/>
              <a:t>, </a:t>
            </a:r>
            <a:r>
              <a:rPr lang="es-MX" sz="2000" b="1" dirty="0" err="1" smtClean="0"/>
              <a:t>manages</a:t>
            </a:r>
            <a:r>
              <a:rPr lang="es-MX" sz="2000" b="1" dirty="0" smtClean="0"/>
              <a:t> 2500 </a:t>
            </a:r>
            <a:r>
              <a:rPr lang="es-MX" sz="2000" b="1" dirty="0" err="1" smtClean="0"/>
              <a:t>ac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using</a:t>
            </a:r>
            <a:r>
              <a:rPr lang="es-MX" sz="2000" b="1" dirty="0" smtClean="0"/>
              <a:t> GreenSeeker </a:t>
            </a:r>
            <a:r>
              <a:rPr lang="es-MX" sz="2000" b="1" dirty="0" err="1" smtClean="0"/>
              <a:t>technology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3874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276600" cy="4525963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hlinkClick r:id="rId2"/>
              </a:rPr>
              <a:t>http://www.soiltesting.okstate.edu/SBNRC/SBNRC.php</a:t>
            </a:r>
            <a:endParaRPr lang="en-US" sz="1800" b="1" dirty="0" smtClean="0"/>
          </a:p>
          <a:p>
            <a:endParaRPr lang="en-US" sz="1800" b="1" dirty="0" smtClean="0"/>
          </a:p>
          <a:p>
            <a:r>
              <a:rPr lang="en-US" sz="1800" b="1" dirty="0" smtClean="0"/>
              <a:t>currently 29 options, </a:t>
            </a:r>
            <a:endParaRPr lang="en-US" sz="1800" b="1" dirty="0"/>
          </a:p>
          <a:p>
            <a:r>
              <a:rPr lang="en-US" sz="1800" b="1" dirty="0" smtClean="0"/>
              <a:t>New-protein optimizer</a:t>
            </a:r>
            <a:endParaRPr lang="en-US" sz="1800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5181600" cy="6517694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5149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Personalizado 2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FF8119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1105</TotalTime>
  <Words>529</Words>
  <Application>Microsoft Office PowerPoint</Application>
  <PresentationFormat>On-screen Show (4:3)</PresentationFormat>
  <Paragraphs>115</Paragraphs>
  <Slides>32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Concurrencia</vt:lpstr>
      <vt:lpstr>Soil Fertility Research and Education Advisory Board</vt:lpstr>
      <vt:lpstr>PowerPoint Presentation</vt:lpstr>
      <vt:lpstr>1989-present 74 graduates MS, PHD  18 – faculty level positions </vt:lpstr>
      <vt:lpstr>Students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Sensing Corn Stalk Diameter as a Predictor of Grain Yield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Brent Rendel, May 7, 2012</vt:lpstr>
      <vt:lpstr>PowerPoint Presentation</vt:lpstr>
      <vt:lpstr>NPKS response Strips</vt:lpstr>
      <vt:lpstr>Secondary and Micros in Canola</vt:lpstr>
      <vt:lpstr>Impact of Soil pH on Yield</vt:lpstr>
      <vt:lpstr>Product Evaluation 2011-2012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Sensing Corn Stalk Diameter as a Predictor of Grain Yield</dc:title>
  <dc:creator>Jorge</dc:creator>
  <cp:lastModifiedBy>bill raun</cp:lastModifiedBy>
  <cp:revision>61</cp:revision>
  <dcterms:created xsi:type="dcterms:W3CDTF">2012-03-11T21:35:28Z</dcterms:created>
  <dcterms:modified xsi:type="dcterms:W3CDTF">2012-05-10T14:30:32Z</dcterms:modified>
</cp:coreProperties>
</file>